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304" r:id="rId6"/>
    <p:sldId id="305" r:id="rId7"/>
    <p:sldId id="306" r:id="rId8"/>
    <p:sldId id="326" r:id="rId9"/>
    <p:sldId id="346" r:id="rId10"/>
    <p:sldId id="328" r:id="rId11"/>
    <p:sldId id="341" r:id="rId12"/>
    <p:sldId id="342" r:id="rId13"/>
    <p:sldId id="343" r:id="rId14"/>
    <p:sldId id="344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7" r:id="rId26"/>
    <p:sldId id="348" r:id="rId27"/>
    <p:sldId id="345" r:id="rId28"/>
    <p:sldId id="340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19" userDrawn="1">
          <p15:clr>
            <a:srgbClr val="A4A3A4"/>
          </p15:clr>
        </p15:guide>
        <p15:guide id="2" orient="horz" pos="1706" userDrawn="1">
          <p15:clr>
            <a:srgbClr val="A4A3A4"/>
          </p15:clr>
        </p15:guide>
        <p15:guide id="3" pos="574" userDrawn="1">
          <p15:clr>
            <a:srgbClr val="A4A3A4"/>
          </p15:clr>
        </p15:guide>
        <p15:guide id="4" pos="3386" userDrawn="1">
          <p15:clr>
            <a:srgbClr val="A4A3A4"/>
          </p15:clr>
        </p15:guide>
        <p15:guide id="5" pos="4656" userDrawn="1">
          <p15:clr>
            <a:srgbClr val="A4A3A4"/>
          </p15:clr>
        </p15:guide>
        <p15:guide id="6" pos="5972" userDrawn="1">
          <p15:clr>
            <a:srgbClr val="A4A3A4"/>
          </p15:clr>
        </p15:guide>
        <p15:guide id="7" pos="2298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2614" userDrawn="1">
          <p15:clr>
            <a:srgbClr val="A4A3A4"/>
          </p15:clr>
        </p15:guide>
        <p15:guide id="10" orient="horz" pos="3067" userDrawn="1">
          <p15:clr>
            <a:srgbClr val="A4A3A4"/>
          </p15:clr>
        </p15:guide>
        <p15:guide id="11" orient="horz" pos="1230" userDrawn="1">
          <p15:clr>
            <a:srgbClr val="A4A3A4"/>
          </p15:clr>
        </p15:guide>
        <p15:guide id="12" orient="horz" pos="3521" userDrawn="1">
          <p15:clr>
            <a:srgbClr val="A4A3A4"/>
          </p15:clr>
        </p15:guide>
        <p15:guide id="13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378"/>
    <a:srgbClr val="9273AD"/>
    <a:srgbClr val="48908F"/>
    <a:srgbClr val="F5CC51"/>
    <a:srgbClr val="CCCCCC"/>
    <a:srgbClr val="E3E9E7"/>
    <a:srgbClr val="C8E9E7"/>
    <a:srgbClr val="E0E5F6"/>
    <a:srgbClr val="D0E8F3"/>
    <a:srgbClr val="C8D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67"/>
    <p:restoredTop sz="81018"/>
  </p:normalViewPr>
  <p:slideViewPr>
    <p:cSldViewPr snapToGrid="0" snapToObjects="1">
      <p:cViewPr varScale="1">
        <p:scale>
          <a:sx n="128" d="100"/>
          <a:sy n="128" d="100"/>
        </p:scale>
        <p:origin x="2334" y="120"/>
      </p:cViewPr>
      <p:guideLst>
        <p:guide pos="619"/>
        <p:guide orient="horz" pos="1706"/>
        <p:guide pos="574"/>
        <p:guide pos="3386"/>
        <p:guide pos="4656"/>
        <p:guide pos="5972"/>
        <p:guide pos="2298"/>
        <p:guide orient="horz" pos="2160"/>
        <p:guide orient="horz" pos="2614"/>
        <p:guide orient="horz" pos="3067"/>
        <p:guide orient="horz" pos="1230"/>
        <p:guide orient="horz" pos="3521"/>
        <p:guide orient="horz" pos="39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16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n Wohlwend" userId="f6f0a4b5-a71d-4bff-b350-447b75da7caa" providerId="ADAL" clId="{64F9225A-EFDA-4D8A-8099-9069355A468C}"/>
    <pc:docChg chg="custSel modSld">
      <pc:chgData name="Marion Wohlwend" userId="f6f0a4b5-a71d-4bff-b350-447b75da7caa" providerId="ADAL" clId="{64F9225A-EFDA-4D8A-8099-9069355A468C}" dt="2022-10-18T11:05:20.297" v="35" actId="1076"/>
      <pc:docMkLst>
        <pc:docMk/>
      </pc:docMkLst>
      <pc:sldChg chg="addSp delSp modSp mod">
        <pc:chgData name="Marion Wohlwend" userId="f6f0a4b5-a71d-4bff-b350-447b75da7caa" providerId="ADAL" clId="{64F9225A-EFDA-4D8A-8099-9069355A468C}" dt="2022-10-18T11:05:20.297" v="35" actId="1076"/>
        <pc:sldMkLst>
          <pc:docMk/>
          <pc:sldMk cId="641581058" sldId="320"/>
        </pc:sldMkLst>
        <pc:spChg chg="mod">
          <ac:chgData name="Marion Wohlwend" userId="f6f0a4b5-a71d-4bff-b350-447b75da7caa" providerId="ADAL" clId="{64F9225A-EFDA-4D8A-8099-9069355A468C}" dt="2022-10-18T11:02:19.858" v="10"/>
          <ac:spMkLst>
            <pc:docMk/>
            <pc:sldMk cId="641581058" sldId="320"/>
            <ac:spMk id="3" creationId="{2F482DCF-20CA-9203-AB35-03FFA848A532}"/>
          </ac:spMkLst>
        </pc:spChg>
        <pc:spChg chg="del mod topLvl">
          <ac:chgData name="Marion Wohlwend" userId="f6f0a4b5-a71d-4bff-b350-447b75da7caa" providerId="ADAL" clId="{64F9225A-EFDA-4D8A-8099-9069355A468C}" dt="2022-10-18T11:02:30.601" v="13" actId="478"/>
          <ac:spMkLst>
            <pc:docMk/>
            <pc:sldMk cId="641581058" sldId="320"/>
            <ac:spMk id="6" creationId="{520CB990-698E-D05F-398C-12E582D451E7}"/>
          </ac:spMkLst>
        </pc:spChg>
        <pc:spChg chg="del mod topLvl">
          <ac:chgData name="Marion Wohlwend" userId="f6f0a4b5-a71d-4bff-b350-447b75da7caa" providerId="ADAL" clId="{64F9225A-EFDA-4D8A-8099-9069355A468C}" dt="2022-10-18T11:02:36.785" v="16" actId="478"/>
          <ac:spMkLst>
            <pc:docMk/>
            <pc:sldMk cId="641581058" sldId="320"/>
            <ac:spMk id="9" creationId="{85085AEA-ED39-744E-24FB-2AD06C59B9C8}"/>
          </ac:spMkLst>
        </pc:spChg>
        <pc:spChg chg="add mod">
          <ac:chgData name="Marion Wohlwend" userId="f6f0a4b5-a71d-4bff-b350-447b75da7caa" providerId="ADAL" clId="{64F9225A-EFDA-4D8A-8099-9069355A468C}" dt="2022-10-18T11:02:51.730" v="29" actId="20577"/>
          <ac:spMkLst>
            <pc:docMk/>
            <pc:sldMk cId="641581058" sldId="320"/>
            <ac:spMk id="11" creationId="{924BC090-0857-A919-4EA5-8B8022B0EE09}"/>
          </ac:spMkLst>
        </pc:spChg>
        <pc:spChg chg="mod">
          <ac:chgData name="Marion Wohlwend" userId="f6f0a4b5-a71d-4bff-b350-447b75da7caa" providerId="ADAL" clId="{64F9225A-EFDA-4D8A-8099-9069355A468C}" dt="2022-10-18T11:05:20.297" v="35" actId="1076"/>
          <ac:spMkLst>
            <pc:docMk/>
            <pc:sldMk cId="641581058" sldId="320"/>
            <ac:spMk id="43" creationId="{78D78F9A-A4DC-9B42-9FA2-91DEAE38D1E8}"/>
          </ac:spMkLst>
        </pc:spChg>
        <pc:spChg chg="mod">
          <ac:chgData name="Marion Wohlwend" userId="f6f0a4b5-a71d-4bff-b350-447b75da7caa" providerId="ADAL" clId="{64F9225A-EFDA-4D8A-8099-9069355A468C}" dt="2022-10-18T11:02:03.075" v="7" actId="1076"/>
          <ac:spMkLst>
            <pc:docMk/>
            <pc:sldMk cId="641581058" sldId="320"/>
            <ac:spMk id="44" creationId="{C13F4910-DDDA-AB43-9E2D-6DF5D31D15FB}"/>
          </ac:spMkLst>
        </pc:spChg>
        <pc:spChg chg="mod">
          <ac:chgData name="Marion Wohlwend" userId="f6f0a4b5-a71d-4bff-b350-447b75da7caa" providerId="ADAL" clId="{64F9225A-EFDA-4D8A-8099-9069355A468C}" dt="2022-10-18T11:01:54.226" v="5" actId="1076"/>
          <ac:spMkLst>
            <pc:docMk/>
            <pc:sldMk cId="641581058" sldId="320"/>
            <ac:spMk id="45" creationId="{C7528E64-0C2E-1144-B64B-E846A56F10AD}"/>
          </ac:spMkLst>
        </pc:spChg>
        <pc:spChg chg="mod">
          <ac:chgData name="Marion Wohlwend" userId="f6f0a4b5-a71d-4bff-b350-447b75da7caa" providerId="ADAL" clId="{64F9225A-EFDA-4D8A-8099-9069355A468C}" dt="2022-10-18T11:01:28.001" v="2" actId="1076"/>
          <ac:spMkLst>
            <pc:docMk/>
            <pc:sldMk cId="641581058" sldId="320"/>
            <ac:spMk id="47" creationId="{5C50229F-DA9B-F845-B302-890C98201DE5}"/>
          </ac:spMkLst>
        </pc:spChg>
        <pc:spChg chg="mod">
          <ac:chgData name="Marion Wohlwend" userId="f6f0a4b5-a71d-4bff-b350-447b75da7caa" providerId="ADAL" clId="{64F9225A-EFDA-4D8A-8099-9069355A468C}" dt="2022-10-18T11:01:34.065" v="3" actId="1076"/>
          <ac:spMkLst>
            <pc:docMk/>
            <pc:sldMk cId="641581058" sldId="320"/>
            <ac:spMk id="48" creationId="{B3ECA6BF-2EFC-C046-90A4-373A7F9A59C6}"/>
          </ac:spMkLst>
        </pc:spChg>
        <pc:grpChg chg="add mod">
          <ac:chgData name="Marion Wohlwend" userId="f6f0a4b5-a71d-4bff-b350-447b75da7caa" providerId="ADAL" clId="{64F9225A-EFDA-4D8A-8099-9069355A468C}" dt="2022-10-18T11:02:19.858" v="10"/>
          <ac:grpSpMkLst>
            <pc:docMk/>
            <pc:sldMk cId="641581058" sldId="320"/>
            <ac:grpSpMk id="2" creationId="{6BB0D513-B329-A14A-91A7-93E65D222285}"/>
          </ac:grpSpMkLst>
        </pc:grpChg>
        <pc:grpChg chg="add del mod">
          <ac:chgData name="Marion Wohlwend" userId="f6f0a4b5-a71d-4bff-b350-447b75da7caa" providerId="ADAL" clId="{64F9225A-EFDA-4D8A-8099-9069355A468C}" dt="2022-10-18T11:02:29.466" v="12" actId="478"/>
          <ac:grpSpMkLst>
            <pc:docMk/>
            <pc:sldMk cId="641581058" sldId="320"/>
            <ac:grpSpMk id="5" creationId="{5A36B872-DFD6-F182-1AF9-4D7C3599B933}"/>
          </ac:grpSpMkLst>
        </pc:grpChg>
        <pc:grpChg chg="add del mod">
          <ac:chgData name="Marion Wohlwend" userId="f6f0a4b5-a71d-4bff-b350-447b75da7caa" providerId="ADAL" clId="{64F9225A-EFDA-4D8A-8099-9069355A468C}" dt="2022-10-18T11:02:36.045" v="15" actId="478"/>
          <ac:grpSpMkLst>
            <pc:docMk/>
            <pc:sldMk cId="641581058" sldId="320"/>
            <ac:grpSpMk id="8" creationId="{04252875-FB1F-BB83-5AD3-8EB25A79B22A}"/>
          </ac:grpSpMkLst>
        </pc:grpChg>
        <pc:picChg chg="mod">
          <ac:chgData name="Marion Wohlwend" userId="f6f0a4b5-a71d-4bff-b350-447b75da7caa" providerId="ADAL" clId="{64F9225A-EFDA-4D8A-8099-9069355A468C}" dt="2022-10-18T11:02:19.858" v="10"/>
          <ac:picMkLst>
            <pc:docMk/>
            <pc:sldMk cId="641581058" sldId="320"/>
            <ac:picMk id="4" creationId="{189C746C-EA01-7A9C-26D8-00FF9C368B5F}"/>
          </ac:picMkLst>
        </pc:picChg>
        <pc:picChg chg="del mod topLvl">
          <ac:chgData name="Marion Wohlwend" userId="f6f0a4b5-a71d-4bff-b350-447b75da7caa" providerId="ADAL" clId="{64F9225A-EFDA-4D8A-8099-9069355A468C}" dt="2022-10-18T11:02:29.466" v="12" actId="478"/>
          <ac:picMkLst>
            <pc:docMk/>
            <pc:sldMk cId="641581058" sldId="320"/>
            <ac:picMk id="7" creationId="{C3121024-1CD9-090D-E408-2680D849CDA0}"/>
          </ac:picMkLst>
        </pc:picChg>
        <pc:picChg chg="del mod topLvl">
          <ac:chgData name="Marion Wohlwend" userId="f6f0a4b5-a71d-4bff-b350-447b75da7caa" providerId="ADAL" clId="{64F9225A-EFDA-4D8A-8099-9069355A468C}" dt="2022-10-18T11:02:36.045" v="15" actId="478"/>
          <ac:picMkLst>
            <pc:docMk/>
            <pc:sldMk cId="641581058" sldId="320"/>
            <ac:picMk id="10" creationId="{50FE77D1-B217-2066-FF85-181BBFCF0FE1}"/>
          </ac:picMkLst>
        </pc:picChg>
        <pc:picChg chg="mod">
          <ac:chgData name="Marion Wohlwend" userId="f6f0a4b5-a71d-4bff-b350-447b75da7caa" providerId="ADAL" clId="{64F9225A-EFDA-4D8A-8099-9069355A468C}" dt="2022-10-18T11:05:14.104" v="34" actId="1076"/>
          <ac:picMkLst>
            <pc:docMk/>
            <pc:sldMk cId="641581058" sldId="320"/>
            <ac:picMk id="16" creationId="{60CDF259-8527-C04D-BE63-BA0FF1CB4E44}"/>
          </ac:picMkLst>
        </pc:picChg>
        <pc:picChg chg="mod">
          <ac:chgData name="Marion Wohlwend" userId="f6f0a4b5-a71d-4bff-b350-447b75da7caa" providerId="ADAL" clId="{64F9225A-EFDA-4D8A-8099-9069355A468C}" dt="2022-10-18T11:01:46.855" v="4" actId="1076"/>
          <ac:picMkLst>
            <pc:docMk/>
            <pc:sldMk cId="641581058" sldId="320"/>
            <ac:picMk id="17" creationId="{3C259C23-DF84-6C4B-BD45-F85ED818DB71}"/>
          </ac:picMkLst>
        </pc:picChg>
        <pc:picChg chg="mod">
          <ac:chgData name="Marion Wohlwend" userId="f6f0a4b5-a71d-4bff-b350-447b75da7caa" providerId="ADAL" clId="{64F9225A-EFDA-4D8A-8099-9069355A468C}" dt="2022-10-18T11:04:55.235" v="30" actId="1076"/>
          <ac:picMkLst>
            <pc:docMk/>
            <pc:sldMk cId="641581058" sldId="320"/>
            <ac:picMk id="19" creationId="{4FC3E578-0995-8D49-A29C-B120DA9C7570}"/>
          </ac:picMkLst>
        </pc:picChg>
        <pc:picChg chg="mod">
          <ac:chgData name="Marion Wohlwend" userId="f6f0a4b5-a71d-4bff-b350-447b75da7caa" providerId="ADAL" clId="{64F9225A-EFDA-4D8A-8099-9069355A468C}" dt="2022-10-18T11:01:16.826" v="0" actId="1076"/>
          <ac:picMkLst>
            <pc:docMk/>
            <pc:sldMk cId="641581058" sldId="320"/>
            <ac:picMk id="22" creationId="{BD2C2050-A4B8-6744-993A-CB48F72F8785}"/>
          </ac:picMkLst>
        </pc:picChg>
        <pc:picChg chg="mod">
          <ac:chgData name="Marion Wohlwend" userId="f6f0a4b5-a71d-4bff-b350-447b75da7caa" providerId="ADAL" clId="{64F9225A-EFDA-4D8A-8099-9069355A468C}" dt="2022-10-18T11:05:09.817" v="33" actId="1076"/>
          <ac:picMkLst>
            <pc:docMk/>
            <pc:sldMk cId="641581058" sldId="320"/>
            <ac:picMk id="23" creationId="{892E44E9-5A0A-9A4F-B7CC-31CAEC2476CC}"/>
          </ac:picMkLst>
        </pc:picChg>
      </pc:sldChg>
    </pc:docChg>
  </pc:docChgLst>
  <pc:docChgLst>
    <pc:chgData name="Marion Wohlwend" userId="f6f0a4b5-a71d-4bff-b350-447b75da7caa" providerId="ADAL" clId="{8D9B17D0-C875-4CF0-A3E2-7A55B203F659}"/>
    <pc:docChg chg="undo custSel addSld delSld modSld">
      <pc:chgData name="Marion Wohlwend" userId="f6f0a4b5-a71d-4bff-b350-447b75da7caa" providerId="ADAL" clId="{8D9B17D0-C875-4CF0-A3E2-7A55B203F659}" dt="2023-04-25T09:44:16.121" v="692" actId="167"/>
      <pc:docMkLst>
        <pc:docMk/>
      </pc:docMkLst>
      <pc:sldChg chg="addSp delSp modSp mod">
        <pc:chgData name="Marion Wohlwend" userId="f6f0a4b5-a71d-4bff-b350-447b75da7caa" providerId="ADAL" clId="{8D9B17D0-C875-4CF0-A3E2-7A55B203F659}" dt="2023-04-25T09:23:44.898" v="2" actId="167"/>
        <pc:sldMkLst>
          <pc:docMk/>
          <pc:sldMk cId="4056152787" sldId="257"/>
        </pc:sldMkLst>
        <pc:picChg chg="add mod ord">
          <ac:chgData name="Marion Wohlwend" userId="f6f0a4b5-a71d-4bff-b350-447b75da7caa" providerId="ADAL" clId="{8D9B17D0-C875-4CF0-A3E2-7A55B203F659}" dt="2023-04-25T09:23:44.898" v="2" actId="167"/>
          <ac:picMkLst>
            <pc:docMk/>
            <pc:sldMk cId="4056152787" sldId="257"/>
            <ac:picMk id="2" creationId="{61208BE6-E09C-D67A-8CC0-81AC892B1C9D}"/>
          </ac:picMkLst>
        </pc:picChg>
        <pc:picChg chg="del">
          <ac:chgData name="Marion Wohlwend" userId="f6f0a4b5-a71d-4bff-b350-447b75da7caa" providerId="ADAL" clId="{8D9B17D0-C875-4CF0-A3E2-7A55B203F659}" dt="2023-04-25T09:23:35.537" v="0" actId="478"/>
          <ac:picMkLst>
            <pc:docMk/>
            <pc:sldMk cId="4056152787" sldId="257"/>
            <ac:picMk id="4" creationId="{5C3A3341-85FB-AF42-9AB6-FAE70BEFA5FC}"/>
          </ac:picMkLst>
        </pc:picChg>
      </pc:sldChg>
      <pc:sldChg chg="addSp delSp modSp mod delAnim">
        <pc:chgData name="Marion Wohlwend" userId="f6f0a4b5-a71d-4bff-b350-447b75da7caa" providerId="ADAL" clId="{8D9B17D0-C875-4CF0-A3E2-7A55B203F659}" dt="2023-04-25T09:23:51.527" v="4"/>
        <pc:sldMkLst>
          <pc:docMk/>
          <pc:sldMk cId="3706424828" sldId="304"/>
        </pc:sldMkLst>
        <pc:picChg chg="add mod">
          <ac:chgData name="Marion Wohlwend" userId="f6f0a4b5-a71d-4bff-b350-447b75da7caa" providerId="ADAL" clId="{8D9B17D0-C875-4CF0-A3E2-7A55B203F659}" dt="2023-04-25T09:23:51.527" v="4"/>
          <ac:picMkLst>
            <pc:docMk/>
            <pc:sldMk cId="3706424828" sldId="304"/>
            <ac:picMk id="2" creationId="{85716AA1-3439-3F74-9D36-F476DE1B0B13}"/>
          </ac:picMkLst>
        </pc:picChg>
        <pc:picChg chg="del">
          <ac:chgData name="Marion Wohlwend" userId="f6f0a4b5-a71d-4bff-b350-447b75da7caa" providerId="ADAL" clId="{8D9B17D0-C875-4CF0-A3E2-7A55B203F659}" dt="2023-04-25T09:23:51.097" v="3" actId="478"/>
          <ac:picMkLst>
            <pc:docMk/>
            <pc:sldMk cId="3706424828" sldId="304"/>
            <ac:picMk id="9" creationId="{37CA458E-ED77-9B45-B650-C2293512A436}"/>
          </ac:picMkLst>
        </pc:picChg>
      </pc:sldChg>
      <pc:sldChg chg="modSp mod">
        <pc:chgData name="Marion Wohlwend" userId="f6f0a4b5-a71d-4bff-b350-447b75da7caa" providerId="ADAL" clId="{8D9B17D0-C875-4CF0-A3E2-7A55B203F659}" dt="2023-04-25T09:26:00.655" v="43" actId="20577"/>
        <pc:sldMkLst>
          <pc:docMk/>
          <pc:sldMk cId="1496870125" sldId="305"/>
        </pc:sldMkLst>
        <pc:spChg chg="mod">
          <ac:chgData name="Marion Wohlwend" userId="f6f0a4b5-a71d-4bff-b350-447b75da7caa" providerId="ADAL" clId="{8D9B17D0-C875-4CF0-A3E2-7A55B203F659}" dt="2023-04-25T09:24:40.542" v="6" actId="20577"/>
          <ac:spMkLst>
            <pc:docMk/>
            <pc:sldMk cId="1496870125" sldId="305"/>
            <ac:spMk id="47" creationId="{ACC24AF0-9488-9C44-B015-A52442B42F24}"/>
          </ac:spMkLst>
        </pc:spChg>
        <pc:spChg chg="mod">
          <ac:chgData name="Marion Wohlwend" userId="f6f0a4b5-a71d-4bff-b350-447b75da7caa" providerId="ADAL" clId="{8D9B17D0-C875-4CF0-A3E2-7A55B203F659}" dt="2023-04-25T09:24:52.119" v="8" actId="20577"/>
          <ac:spMkLst>
            <pc:docMk/>
            <pc:sldMk cId="1496870125" sldId="305"/>
            <ac:spMk id="56" creationId="{13B3398C-074C-294F-9C1A-55EC59A33CCC}"/>
          </ac:spMkLst>
        </pc:spChg>
        <pc:spChg chg="mod">
          <ac:chgData name="Marion Wohlwend" userId="f6f0a4b5-a71d-4bff-b350-447b75da7caa" providerId="ADAL" clId="{8D9B17D0-C875-4CF0-A3E2-7A55B203F659}" dt="2023-04-25T09:25:12.286" v="16" actId="20577"/>
          <ac:spMkLst>
            <pc:docMk/>
            <pc:sldMk cId="1496870125" sldId="305"/>
            <ac:spMk id="60" creationId="{F2A67E48-FE22-7846-8E2D-3046319EBFC5}"/>
          </ac:spMkLst>
        </pc:spChg>
        <pc:spChg chg="mod">
          <ac:chgData name="Marion Wohlwend" userId="f6f0a4b5-a71d-4bff-b350-447b75da7caa" providerId="ADAL" clId="{8D9B17D0-C875-4CF0-A3E2-7A55B203F659}" dt="2023-04-25T09:25:25.059" v="26" actId="20577"/>
          <ac:spMkLst>
            <pc:docMk/>
            <pc:sldMk cId="1496870125" sldId="305"/>
            <ac:spMk id="64" creationId="{B13E9BBB-58F9-0D44-9BDD-444A198032A6}"/>
          </ac:spMkLst>
        </pc:spChg>
        <pc:spChg chg="mod">
          <ac:chgData name="Marion Wohlwend" userId="f6f0a4b5-a71d-4bff-b350-447b75da7caa" providerId="ADAL" clId="{8D9B17D0-C875-4CF0-A3E2-7A55B203F659}" dt="2023-04-25T09:25:54.783" v="36" actId="20577"/>
          <ac:spMkLst>
            <pc:docMk/>
            <pc:sldMk cId="1496870125" sldId="305"/>
            <ac:spMk id="66" creationId="{FF25F055-64DC-724F-B12C-C0E435A7C229}"/>
          </ac:spMkLst>
        </pc:spChg>
        <pc:spChg chg="mod">
          <ac:chgData name="Marion Wohlwend" userId="f6f0a4b5-a71d-4bff-b350-447b75da7caa" providerId="ADAL" clId="{8D9B17D0-C875-4CF0-A3E2-7A55B203F659}" dt="2023-04-25T09:26:00.655" v="43" actId="20577"/>
          <ac:spMkLst>
            <pc:docMk/>
            <pc:sldMk cId="1496870125" sldId="305"/>
            <ac:spMk id="68" creationId="{B3F3CB78-B525-6945-9639-0174A98FEFB3}"/>
          </ac:spMkLst>
        </pc:spChg>
      </pc:sldChg>
      <pc:sldChg chg="modSp mod">
        <pc:chgData name="Marion Wohlwend" userId="f6f0a4b5-a71d-4bff-b350-447b75da7caa" providerId="ADAL" clId="{8D9B17D0-C875-4CF0-A3E2-7A55B203F659}" dt="2023-04-25T09:26:49.177" v="53" actId="1076"/>
        <pc:sldMkLst>
          <pc:docMk/>
          <pc:sldMk cId="1286529409" sldId="306"/>
        </pc:sldMkLst>
        <pc:spChg chg="mod">
          <ac:chgData name="Marion Wohlwend" userId="f6f0a4b5-a71d-4bff-b350-447b75da7caa" providerId="ADAL" clId="{8D9B17D0-C875-4CF0-A3E2-7A55B203F659}" dt="2023-04-25T09:26:37.141" v="50" actId="20577"/>
          <ac:spMkLst>
            <pc:docMk/>
            <pc:sldMk cId="1286529409" sldId="306"/>
            <ac:spMk id="10" creationId="{C406CECA-5AEA-BD4B-8E85-DA64727D739C}"/>
          </ac:spMkLst>
        </pc:spChg>
        <pc:spChg chg="mod">
          <ac:chgData name="Marion Wohlwend" userId="f6f0a4b5-a71d-4bff-b350-447b75da7caa" providerId="ADAL" clId="{8D9B17D0-C875-4CF0-A3E2-7A55B203F659}" dt="2023-04-25T09:26:43.213" v="52" actId="20577"/>
          <ac:spMkLst>
            <pc:docMk/>
            <pc:sldMk cId="1286529409" sldId="306"/>
            <ac:spMk id="11" creationId="{7A8226B1-5AEC-F24A-933D-7FF39F84A2F9}"/>
          </ac:spMkLst>
        </pc:spChg>
        <pc:spChg chg="mod">
          <ac:chgData name="Marion Wohlwend" userId="f6f0a4b5-a71d-4bff-b350-447b75da7caa" providerId="ADAL" clId="{8D9B17D0-C875-4CF0-A3E2-7A55B203F659}" dt="2023-04-25T09:26:29.572" v="46" actId="20577"/>
          <ac:spMkLst>
            <pc:docMk/>
            <pc:sldMk cId="1286529409" sldId="306"/>
            <ac:spMk id="12" creationId="{6242472C-E258-954A-8E7C-0DF315A05303}"/>
          </ac:spMkLst>
        </pc:spChg>
        <pc:picChg chg="mod">
          <ac:chgData name="Marion Wohlwend" userId="f6f0a4b5-a71d-4bff-b350-447b75da7caa" providerId="ADAL" clId="{8D9B17D0-C875-4CF0-A3E2-7A55B203F659}" dt="2023-04-25T09:26:49.177" v="53" actId="1076"/>
          <ac:picMkLst>
            <pc:docMk/>
            <pc:sldMk cId="1286529409" sldId="306"/>
            <ac:picMk id="13" creationId="{DA6EB90B-B798-394A-9CD5-491C4442C37C}"/>
          </ac:picMkLst>
        </pc:picChg>
      </pc:sldChg>
      <pc:sldChg chg="modSp mod">
        <pc:chgData name="Marion Wohlwend" userId="f6f0a4b5-a71d-4bff-b350-447b75da7caa" providerId="ADAL" clId="{8D9B17D0-C875-4CF0-A3E2-7A55B203F659}" dt="2023-04-25T09:27:25.116" v="66" actId="20577"/>
        <pc:sldMkLst>
          <pc:docMk/>
          <pc:sldMk cId="4293554281" sldId="326"/>
        </pc:sldMkLst>
        <pc:spChg chg="mod">
          <ac:chgData name="Marion Wohlwend" userId="f6f0a4b5-a71d-4bff-b350-447b75da7caa" providerId="ADAL" clId="{8D9B17D0-C875-4CF0-A3E2-7A55B203F659}" dt="2023-04-25T09:27:07.327" v="60" actId="20577"/>
          <ac:spMkLst>
            <pc:docMk/>
            <pc:sldMk cId="4293554281" sldId="326"/>
            <ac:spMk id="25" creationId="{76B9E0B1-D3AF-B54A-B003-D36F688D9B0D}"/>
          </ac:spMkLst>
        </pc:spChg>
        <pc:spChg chg="mod">
          <ac:chgData name="Marion Wohlwend" userId="f6f0a4b5-a71d-4bff-b350-447b75da7caa" providerId="ADAL" clId="{8D9B17D0-C875-4CF0-A3E2-7A55B203F659}" dt="2023-04-25T09:27:25.116" v="66" actId="20577"/>
          <ac:spMkLst>
            <pc:docMk/>
            <pc:sldMk cId="4293554281" sldId="326"/>
            <ac:spMk id="27" creationId="{7D1BA31F-94DD-764B-B106-4579BDDB42DC}"/>
          </ac:spMkLst>
        </pc:spChg>
      </pc:sldChg>
      <pc:sldChg chg="del">
        <pc:chgData name="Marion Wohlwend" userId="f6f0a4b5-a71d-4bff-b350-447b75da7caa" providerId="ADAL" clId="{8D9B17D0-C875-4CF0-A3E2-7A55B203F659}" dt="2023-04-25T09:31:38.231" v="234" actId="47"/>
        <pc:sldMkLst>
          <pc:docMk/>
          <pc:sldMk cId="1364803057" sldId="327"/>
        </pc:sldMkLst>
      </pc:sldChg>
      <pc:sldChg chg="modSp mod">
        <pc:chgData name="Marion Wohlwend" userId="f6f0a4b5-a71d-4bff-b350-447b75da7caa" providerId="ADAL" clId="{8D9B17D0-C875-4CF0-A3E2-7A55B203F659}" dt="2023-04-25T09:37:22.659" v="543" actId="20577"/>
        <pc:sldMkLst>
          <pc:docMk/>
          <pc:sldMk cId="2710573035" sldId="331"/>
        </pc:sldMkLst>
        <pc:spChg chg="mod">
          <ac:chgData name="Marion Wohlwend" userId="f6f0a4b5-a71d-4bff-b350-447b75da7caa" providerId="ADAL" clId="{8D9B17D0-C875-4CF0-A3E2-7A55B203F659}" dt="2023-04-25T09:37:00.288" v="538" actId="6549"/>
          <ac:spMkLst>
            <pc:docMk/>
            <pc:sldMk cId="2710573035" sldId="331"/>
            <ac:spMk id="16" creationId="{8F1A7F46-634B-B448-8120-C51C254909C7}"/>
          </ac:spMkLst>
        </pc:spChg>
        <pc:spChg chg="mod">
          <ac:chgData name="Marion Wohlwend" userId="f6f0a4b5-a71d-4bff-b350-447b75da7caa" providerId="ADAL" clId="{8D9B17D0-C875-4CF0-A3E2-7A55B203F659}" dt="2023-04-25T09:37:22.659" v="543" actId="20577"/>
          <ac:spMkLst>
            <pc:docMk/>
            <pc:sldMk cId="2710573035" sldId="331"/>
            <ac:spMk id="19" creationId="{BDAF1436-74CE-9946-8172-7721DC118CAA}"/>
          </ac:spMkLst>
        </pc:spChg>
        <pc:spChg chg="mod">
          <ac:chgData name="Marion Wohlwend" userId="f6f0a4b5-a71d-4bff-b350-447b75da7caa" providerId="ADAL" clId="{8D9B17D0-C875-4CF0-A3E2-7A55B203F659}" dt="2023-04-25T09:37:19.357" v="540" actId="20577"/>
          <ac:spMkLst>
            <pc:docMk/>
            <pc:sldMk cId="2710573035" sldId="331"/>
            <ac:spMk id="23" creationId="{231A6A1D-4579-5F48-823A-4CED97C40539}"/>
          </ac:spMkLst>
        </pc:spChg>
      </pc:sldChg>
      <pc:sldChg chg="addSp delSp modSp mod">
        <pc:chgData name="Marion Wohlwend" userId="f6f0a4b5-a71d-4bff-b350-447b75da7caa" providerId="ADAL" clId="{8D9B17D0-C875-4CF0-A3E2-7A55B203F659}" dt="2023-04-25T09:38:24.337" v="559" actId="1076"/>
        <pc:sldMkLst>
          <pc:docMk/>
          <pc:sldMk cId="1578951458" sldId="332"/>
        </pc:sldMkLst>
        <pc:spChg chg="mod">
          <ac:chgData name="Marion Wohlwend" userId="f6f0a4b5-a71d-4bff-b350-447b75da7caa" providerId="ADAL" clId="{8D9B17D0-C875-4CF0-A3E2-7A55B203F659}" dt="2023-04-25T09:37:42.693" v="549" actId="20577"/>
          <ac:spMkLst>
            <pc:docMk/>
            <pc:sldMk cId="1578951458" sldId="332"/>
            <ac:spMk id="10" creationId="{2A1303C9-2B50-4841-814B-65AEA8213ACF}"/>
          </ac:spMkLst>
        </pc:spChg>
        <pc:spChg chg="mod">
          <ac:chgData name="Marion Wohlwend" userId="f6f0a4b5-a71d-4bff-b350-447b75da7caa" providerId="ADAL" clId="{8D9B17D0-C875-4CF0-A3E2-7A55B203F659}" dt="2023-04-25T09:37:33.212" v="545" actId="20577"/>
          <ac:spMkLst>
            <pc:docMk/>
            <pc:sldMk cId="1578951458" sldId="332"/>
            <ac:spMk id="23" creationId="{231A6A1D-4579-5F48-823A-4CED97C40539}"/>
          </ac:spMkLst>
        </pc:spChg>
        <pc:picChg chg="del">
          <ac:chgData name="Marion Wohlwend" userId="f6f0a4b5-a71d-4bff-b350-447b75da7caa" providerId="ADAL" clId="{8D9B17D0-C875-4CF0-A3E2-7A55B203F659}" dt="2023-04-25T09:37:52.948" v="550" actId="478"/>
          <ac:picMkLst>
            <pc:docMk/>
            <pc:sldMk cId="1578951458" sldId="332"/>
            <ac:picMk id="5" creationId="{454EFA55-2EAE-BB50-DEA6-051C7587CB24}"/>
          </ac:picMkLst>
        </pc:picChg>
        <pc:picChg chg="add mod modCrop">
          <ac:chgData name="Marion Wohlwend" userId="f6f0a4b5-a71d-4bff-b350-447b75da7caa" providerId="ADAL" clId="{8D9B17D0-C875-4CF0-A3E2-7A55B203F659}" dt="2023-04-25T09:38:24.337" v="559" actId="1076"/>
          <ac:picMkLst>
            <pc:docMk/>
            <pc:sldMk cId="1578951458" sldId="332"/>
            <ac:picMk id="7" creationId="{3D6B77C9-4F6C-F6CC-7D08-27067C0DA32E}"/>
          </ac:picMkLst>
        </pc:picChg>
      </pc:sldChg>
      <pc:sldChg chg="modSp mod">
        <pc:chgData name="Marion Wohlwend" userId="f6f0a4b5-a71d-4bff-b350-447b75da7caa" providerId="ADAL" clId="{8D9B17D0-C875-4CF0-A3E2-7A55B203F659}" dt="2023-04-25T09:39:35.651" v="637" actId="20577"/>
        <pc:sldMkLst>
          <pc:docMk/>
          <pc:sldMk cId="1748436111" sldId="333"/>
        </pc:sldMkLst>
        <pc:spChg chg="mod">
          <ac:chgData name="Marion Wohlwend" userId="f6f0a4b5-a71d-4bff-b350-447b75da7caa" providerId="ADAL" clId="{8D9B17D0-C875-4CF0-A3E2-7A55B203F659}" dt="2023-04-25T09:39:35.651" v="637" actId="20577"/>
          <ac:spMkLst>
            <pc:docMk/>
            <pc:sldMk cId="1748436111" sldId="333"/>
            <ac:spMk id="16" creationId="{8F1A7F46-634B-B448-8120-C51C254909C7}"/>
          </ac:spMkLst>
        </pc:spChg>
        <pc:spChg chg="mod">
          <ac:chgData name="Marion Wohlwend" userId="f6f0a4b5-a71d-4bff-b350-447b75da7caa" providerId="ADAL" clId="{8D9B17D0-C875-4CF0-A3E2-7A55B203F659}" dt="2023-04-25T09:38:36.132" v="565" actId="20577"/>
          <ac:spMkLst>
            <pc:docMk/>
            <pc:sldMk cId="1748436111" sldId="333"/>
            <ac:spMk id="28" creationId="{DECB31FD-AA93-744E-822B-1992941C96B7}"/>
          </ac:spMkLst>
        </pc:spChg>
        <pc:spChg chg="mod">
          <ac:chgData name="Marion Wohlwend" userId="f6f0a4b5-a71d-4bff-b350-447b75da7caa" providerId="ADAL" clId="{8D9B17D0-C875-4CF0-A3E2-7A55B203F659}" dt="2023-04-25T09:38:39.629" v="569" actId="20577"/>
          <ac:spMkLst>
            <pc:docMk/>
            <pc:sldMk cId="1748436111" sldId="333"/>
            <ac:spMk id="30" creationId="{FF94BB8E-C196-7E48-B18C-0FB0F94E9F71}"/>
          </ac:spMkLst>
        </pc:spChg>
        <pc:spChg chg="mod">
          <ac:chgData name="Marion Wohlwend" userId="f6f0a4b5-a71d-4bff-b350-447b75da7caa" providerId="ADAL" clId="{8D9B17D0-C875-4CF0-A3E2-7A55B203F659}" dt="2023-04-25T09:38:43.284" v="571" actId="20577"/>
          <ac:spMkLst>
            <pc:docMk/>
            <pc:sldMk cId="1748436111" sldId="333"/>
            <ac:spMk id="32" creationId="{4249183D-911B-2B44-9665-6C721994C7E5}"/>
          </ac:spMkLst>
        </pc:spChg>
        <pc:spChg chg="mod">
          <ac:chgData name="Marion Wohlwend" userId="f6f0a4b5-a71d-4bff-b350-447b75da7caa" providerId="ADAL" clId="{8D9B17D0-C875-4CF0-A3E2-7A55B203F659}" dt="2023-04-25T09:38:50.253" v="575" actId="20577"/>
          <ac:spMkLst>
            <pc:docMk/>
            <pc:sldMk cId="1748436111" sldId="333"/>
            <ac:spMk id="38" creationId="{84D23D8B-6920-5D41-90C6-B6980B09D16F}"/>
          </ac:spMkLst>
        </pc:spChg>
        <pc:spChg chg="mod">
          <ac:chgData name="Marion Wohlwend" userId="f6f0a4b5-a71d-4bff-b350-447b75da7caa" providerId="ADAL" clId="{8D9B17D0-C875-4CF0-A3E2-7A55B203F659}" dt="2023-04-25T09:38:55.534" v="579" actId="20577"/>
          <ac:spMkLst>
            <pc:docMk/>
            <pc:sldMk cId="1748436111" sldId="333"/>
            <ac:spMk id="39" creationId="{C8BEA8F0-73A5-B349-824D-B419690C29E3}"/>
          </ac:spMkLst>
        </pc:spChg>
      </pc:sldChg>
      <pc:sldChg chg="addSp delSp modSp mod">
        <pc:chgData name="Marion Wohlwend" userId="f6f0a4b5-a71d-4bff-b350-447b75da7caa" providerId="ADAL" clId="{8D9B17D0-C875-4CF0-A3E2-7A55B203F659}" dt="2023-04-25T09:40:23.920" v="648" actId="1076"/>
        <pc:sldMkLst>
          <pc:docMk/>
          <pc:sldMk cId="90832759" sldId="334"/>
        </pc:sldMkLst>
        <pc:picChg chg="del">
          <ac:chgData name="Marion Wohlwend" userId="f6f0a4b5-a71d-4bff-b350-447b75da7caa" providerId="ADAL" clId="{8D9B17D0-C875-4CF0-A3E2-7A55B203F659}" dt="2023-04-25T09:39:56.045" v="638" actId="478"/>
          <ac:picMkLst>
            <pc:docMk/>
            <pc:sldMk cId="90832759" sldId="334"/>
            <ac:picMk id="4" creationId="{DB735D8A-EB4F-0752-BB2B-84CE035C4CFD}"/>
          </ac:picMkLst>
        </pc:picChg>
        <pc:picChg chg="add mod modCrop">
          <ac:chgData name="Marion Wohlwend" userId="f6f0a4b5-a71d-4bff-b350-447b75da7caa" providerId="ADAL" clId="{8D9B17D0-C875-4CF0-A3E2-7A55B203F659}" dt="2023-04-25T09:40:23.920" v="648" actId="1076"/>
          <ac:picMkLst>
            <pc:docMk/>
            <pc:sldMk cId="90832759" sldId="334"/>
            <ac:picMk id="5" creationId="{687CCFCD-E59A-FA3A-F814-C2F206D73B68}"/>
          </ac:picMkLst>
        </pc:picChg>
      </pc:sldChg>
      <pc:sldChg chg="modSp mod">
        <pc:chgData name="Marion Wohlwend" userId="f6f0a4b5-a71d-4bff-b350-447b75da7caa" providerId="ADAL" clId="{8D9B17D0-C875-4CF0-A3E2-7A55B203F659}" dt="2023-04-25T09:40:52.661" v="660" actId="20577"/>
        <pc:sldMkLst>
          <pc:docMk/>
          <pc:sldMk cId="869584757" sldId="335"/>
        </pc:sldMkLst>
        <pc:spChg chg="mod">
          <ac:chgData name="Marion Wohlwend" userId="f6f0a4b5-a71d-4bff-b350-447b75da7caa" providerId="ADAL" clId="{8D9B17D0-C875-4CF0-A3E2-7A55B203F659}" dt="2023-04-25T09:40:42.334" v="652" actId="20577"/>
          <ac:spMkLst>
            <pc:docMk/>
            <pc:sldMk cId="869584757" sldId="335"/>
            <ac:spMk id="17" creationId="{19B43741-AB5B-D74B-B767-F49A151000EC}"/>
          </ac:spMkLst>
        </pc:spChg>
        <pc:spChg chg="mod">
          <ac:chgData name="Marion Wohlwend" userId="f6f0a4b5-a71d-4bff-b350-447b75da7caa" providerId="ADAL" clId="{8D9B17D0-C875-4CF0-A3E2-7A55B203F659}" dt="2023-04-25T09:40:36.870" v="650" actId="20577"/>
          <ac:spMkLst>
            <pc:docMk/>
            <pc:sldMk cId="869584757" sldId="335"/>
            <ac:spMk id="20" creationId="{87255EA3-CF0F-2B41-B2F3-27138C3F1933}"/>
          </ac:spMkLst>
        </pc:spChg>
        <pc:spChg chg="mod">
          <ac:chgData name="Marion Wohlwend" userId="f6f0a4b5-a71d-4bff-b350-447b75da7caa" providerId="ADAL" clId="{8D9B17D0-C875-4CF0-A3E2-7A55B203F659}" dt="2023-04-25T09:40:48.701" v="656" actId="20577"/>
          <ac:spMkLst>
            <pc:docMk/>
            <pc:sldMk cId="869584757" sldId="335"/>
            <ac:spMk id="30" creationId="{FF94BB8E-C196-7E48-B18C-0FB0F94E9F71}"/>
          </ac:spMkLst>
        </pc:spChg>
        <pc:spChg chg="mod">
          <ac:chgData name="Marion Wohlwend" userId="f6f0a4b5-a71d-4bff-b350-447b75da7caa" providerId="ADAL" clId="{8D9B17D0-C875-4CF0-A3E2-7A55B203F659}" dt="2023-04-25T09:40:52.661" v="660" actId="20577"/>
          <ac:spMkLst>
            <pc:docMk/>
            <pc:sldMk cId="869584757" sldId="335"/>
            <ac:spMk id="40" creationId="{3FD72F39-AB9B-5345-9B08-EE054A58CDAE}"/>
          </ac:spMkLst>
        </pc:spChg>
      </pc:sldChg>
      <pc:sldChg chg="modSp mod">
        <pc:chgData name="Marion Wohlwend" userId="f6f0a4b5-a71d-4bff-b350-447b75da7caa" providerId="ADAL" clId="{8D9B17D0-C875-4CF0-A3E2-7A55B203F659}" dt="2023-04-25T09:41:20.405" v="664" actId="20577"/>
        <pc:sldMkLst>
          <pc:docMk/>
          <pc:sldMk cId="2949343973" sldId="336"/>
        </pc:sldMkLst>
        <pc:spChg chg="mod">
          <ac:chgData name="Marion Wohlwend" userId="f6f0a4b5-a71d-4bff-b350-447b75da7caa" providerId="ADAL" clId="{8D9B17D0-C875-4CF0-A3E2-7A55B203F659}" dt="2023-04-25T09:41:20.405" v="664" actId="20577"/>
          <ac:spMkLst>
            <pc:docMk/>
            <pc:sldMk cId="2949343973" sldId="336"/>
            <ac:spMk id="17" creationId="{0F57BE5E-E573-0A40-B0B2-A045F852F9C8}"/>
          </ac:spMkLst>
        </pc:spChg>
      </pc:sldChg>
      <pc:sldChg chg="addSp delSp modSp mod">
        <pc:chgData name="Marion Wohlwend" userId="f6f0a4b5-a71d-4bff-b350-447b75da7caa" providerId="ADAL" clId="{8D9B17D0-C875-4CF0-A3E2-7A55B203F659}" dt="2023-04-25T09:43:13.258" v="679" actId="1076"/>
        <pc:sldMkLst>
          <pc:docMk/>
          <pc:sldMk cId="3854408960" sldId="338"/>
        </pc:sldMkLst>
        <pc:picChg chg="del">
          <ac:chgData name="Marion Wohlwend" userId="f6f0a4b5-a71d-4bff-b350-447b75da7caa" providerId="ADAL" clId="{8D9B17D0-C875-4CF0-A3E2-7A55B203F659}" dt="2023-04-25T09:42:32.365" v="665" actId="478"/>
          <ac:picMkLst>
            <pc:docMk/>
            <pc:sldMk cId="3854408960" sldId="338"/>
            <ac:picMk id="4" creationId="{121A2804-FF58-F142-A39D-DAFB4B64A610}"/>
          </ac:picMkLst>
        </pc:picChg>
        <pc:picChg chg="add mod modCrop">
          <ac:chgData name="Marion Wohlwend" userId="f6f0a4b5-a71d-4bff-b350-447b75da7caa" providerId="ADAL" clId="{8D9B17D0-C875-4CF0-A3E2-7A55B203F659}" dt="2023-04-25T09:43:13.258" v="679" actId="1076"/>
          <ac:picMkLst>
            <pc:docMk/>
            <pc:sldMk cId="3854408960" sldId="338"/>
            <ac:picMk id="5" creationId="{09739BF2-8477-F385-B687-69072514D86F}"/>
          </ac:picMkLst>
        </pc:picChg>
      </pc:sldChg>
      <pc:sldChg chg="modSp mod">
        <pc:chgData name="Marion Wohlwend" userId="f6f0a4b5-a71d-4bff-b350-447b75da7caa" providerId="ADAL" clId="{8D9B17D0-C875-4CF0-A3E2-7A55B203F659}" dt="2023-04-25T09:43:33.277" v="687" actId="20577"/>
        <pc:sldMkLst>
          <pc:docMk/>
          <pc:sldMk cId="246331160" sldId="339"/>
        </pc:sldMkLst>
        <pc:spChg chg="mod">
          <ac:chgData name="Marion Wohlwend" userId="f6f0a4b5-a71d-4bff-b350-447b75da7caa" providerId="ADAL" clId="{8D9B17D0-C875-4CF0-A3E2-7A55B203F659}" dt="2023-04-25T09:43:26.957" v="683" actId="20577"/>
          <ac:spMkLst>
            <pc:docMk/>
            <pc:sldMk cId="246331160" sldId="339"/>
            <ac:spMk id="10" creationId="{2A1303C9-2B50-4841-814B-65AEA8213ACF}"/>
          </ac:spMkLst>
        </pc:spChg>
        <pc:spChg chg="mod">
          <ac:chgData name="Marion Wohlwend" userId="f6f0a4b5-a71d-4bff-b350-447b75da7caa" providerId="ADAL" clId="{8D9B17D0-C875-4CF0-A3E2-7A55B203F659}" dt="2023-04-25T09:43:33.277" v="687" actId="20577"/>
          <ac:spMkLst>
            <pc:docMk/>
            <pc:sldMk cId="246331160" sldId="339"/>
            <ac:spMk id="15" creationId="{CA7A294B-3EB7-8645-8275-D81D826C228F}"/>
          </ac:spMkLst>
        </pc:spChg>
        <pc:spChg chg="mod">
          <ac:chgData name="Marion Wohlwend" userId="f6f0a4b5-a71d-4bff-b350-447b75da7caa" providerId="ADAL" clId="{8D9B17D0-C875-4CF0-A3E2-7A55B203F659}" dt="2023-04-25T09:43:29.893" v="685" actId="20577"/>
          <ac:spMkLst>
            <pc:docMk/>
            <pc:sldMk cId="246331160" sldId="339"/>
            <ac:spMk id="19" creationId="{BDAF1436-74CE-9946-8172-7721DC118CAA}"/>
          </ac:spMkLst>
        </pc:spChg>
      </pc:sldChg>
      <pc:sldChg chg="addSp delSp modSp add del mod">
        <pc:chgData name="Marion Wohlwend" userId="f6f0a4b5-a71d-4bff-b350-447b75da7caa" providerId="ADAL" clId="{8D9B17D0-C875-4CF0-A3E2-7A55B203F659}" dt="2023-04-25T09:44:16.121" v="692" actId="167"/>
        <pc:sldMkLst>
          <pc:docMk/>
          <pc:sldMk cId="1747671662" sldId="340"/>
        </pc:sldMkLst>
        <pc:picChg chg="add mod ord">
          <ac:chgData name="Marion Wohlwend" userId="f6f0a4b5-a71d-4bff-b350-447b75da7caa" providerId="ADAL" clId="{8D9B17D0-C875-4CF0-A3E2-7A55B203F659}" dt="2023-04-25T09:44:16.121" v="692" actId="167"/>
          <ac:picMkLst>
            <pc:docMk/>
            <pc:sldMk cId="1747671662" sldId="340"/>
            <ac:picMk id="2" creationId="{A381F0DD-C908-D901-AABB-E86E08889B84}"/>
          </ac:picMkLst>
        </pc:picChg>
        <pc:picChg chg="del">
          <ac:chgData name="Marion Wohlwend" userId="f6f0a4b5-a71d-4bff-b350-447b75da7caa" providerId="ADAL" clId="{8D9B17D0-C875-4CF0-A3E2-7A55B203F659}" dt="2023-04-25T09:44:11.445" v="690" actId="478"/>
          <ac:picMkLst>
            <pc:docMk/>
            <pc:sldMk cId="1747671662" sldId="340"/>
            <ac:picMk id="4" creationId="{5C3A3341-85FB-AF42-9AB6-FAE70BEFA5FC}"/>
          </ac:picMkLst>
        </pc:picChg>
      </pc:sldChg>
      <pc:sldChg chg="modSp mod">
        <pc:chgData name="Marion Wohlwend" userId="f6f0a4b5-a71d-4bff-b350-447b75da7caa" providerId="ADAL" clId="{8D9B17D0-C875-4CF0-A3E2-7A55B203F659}" dt="2023-04-25T09:33:56.887" v="397" actId="14100"/>
        <pc:sldMkLst>
          <pc:docMk/>
          <pc:sldMk cId="433365090" sldId="341"/>
        </pc:sldMkLst>
        <pc:spChg chg="mod">
          <ac:chgData name="Marion Wohlwend" userId="f6f0a4b5-a71d-4bff-b350-447b75da7caa" providerId="ADAL" clId="{8D9B17D0-C875-4CF0-A3E2-7A55B203F659}" dt="2023-04-25T09:33:56.887" v="397" actId="14100"/>
          <ac:spMkLst>
            <pc:docMk/>
            <pc:sldMk cId="433365090" sldId="341"/>
            <ac:spMk id="16" creationId="{28CA7873-2789-E548-BB49-7BD8BE81E982}"/>
          </ac:spMkLst>
        </pc:spChg>
      </pc:sldChg>
      <pc:sldChg chg="modSp mod">
        <pc:chgData name="Marion Wohlwend" userId="f6f0a4b5-a71d-4bff-b350-447b75da7caa" providerId="ADAL" clId="{8D9B17D0-C875-4CF0-A3E2-7A55B203F659}" dt="2023-04-25T09:36:22.381" v="506" actId="20577"/>
        <pc:sldMkLst>
          <pc:docMk/>
          <pc:sldMk cId="3550450083" sldId="344"/>
        </pc:sldMkLst>
        <pc:spChg chg="mod">
          <ac:chgData name="Marion Wohlwend" userId="f6f0a4b5-a71d-4bff-b350-447b75da7caa" providerId="ADAL" clId="{8D9B17D0-C875-4CF0-A3E2-7A55B203F659}" dt="2023-04-25T09:36:22.381" v="506" actId="20577"/>
          <ac:spMkLst>
            <pc:docMk/>
            <pc:sldMk cId="3550450083" sldId="344"/>
            <ac:spMk id="13" creationId="{5D59C5B1-3961-B249-8DFA-A7269232343E}"/>
          </ac:spMkLst>
        </pc:spChg>
        <pc:spChg chg="mod">
          <ac:chgData name="Marion Wohlwend" userId="f6f0a4b5-a71d-4bff-b350-447b75da7caa" providerId="ADAL" clId="{8D9B17D0-C875-4CF0-A3E2-7A55B203F659}" dt="2023-04-25T09:35:32.159" v="402" actId="20577"/>
          <ac:spMkLst>
            <pc:docMk/>
            <pc:sldMk cId="3550450083" sldId="344"/>
            <ac:spMk id="16" creationId="{28CA7873-2789-E548-BB49-7BD8BE81E982}"/>
          </ac:spMkLst>
        </pc:spChg>
      </pc:sldChg>
      <pc:sldChg chg="modSp add mod">
        <pc:chgData name="Marion Wohlwend" userId="f6f0a4b5-a71d-4bff-b350-447b75da7caa" providerId="ADAL" clId="{8D9B17D0-C875-4CF0-A3E2-7A55B203F659}" dt="2023-04-25T09:32:29.017" v="240" actId="1076"/>
        <pc:sldMkLst>
          <pc:docMk/>
          <pc:sldMk cId="343959717" sldId="346"/>
        </pc:sldMkLst>
        <pc:spChg chg="mod">
          <ac:chgData name="Marion Wohlwend" userId="f6f0a4b5-a71d-4bff-b350-447b75da7caa" providerId="ADAL" clId="{8D9B17D0-C875-4CF0-A3E2-7A55B203F659}" dt="2023-04-25T09:28:15.178" v="68"/>
          <ac:spMkLst>
            <pc:docMk/>
            <pc:sldMk cId="343959717" sldId="346"/>
            <ac:spMk id="3" creationId="{C2F035E4-74C7-634B-BE29-9FBFEA2C3F66}"/>
          </ac:spMkLst>
        </pc:spChg>
        <pc:spChg chg="mod">
          <ac:chgData name="Marion Wohlwend" userId="f6f0a4b5-a71d-4bff-b350-447b75da7caa" providerId="ADAL" clId="{8D9B17D0-C875-4CF0-A3E2-7A55B203F659}" dt="2023-04-25T09:28:23.941" v="73" actId="20577"/>
          <ac:spMkLst>
            <pc:docMk/>
            <pc:sldMk cId="343959717" sldId="346"/>
            <ac:spMk id="13" creationId="{73069534-BEC5-423A-EF3C-64B21463D44D}"/>
          </ac:spMkLst>
        </pc:spChg>
        <pc:spChg chg="mod">
          <ac:chgData name="Marion Wohlwend" userId="f6f0a4b5-a71d-4bff-b350-447b75da7caa" providerId="ADAL" clId="{8D9B17D0-C875-4CF0-A3E2-7A55B203F659}" dt="2023-04-25T09:29:26.829" v="145" actId="20577"/>
          <ac:spMkLst>
            <pc:docMk/>
            <pc:sldMk cId="343959717" sldId="346"/>
            <ac:spMk id="22" creationId="{4BB98733-B61D-2E4F-BD50-B5878A072292}"/>
          </ac:spMkLst>
        </pc:spChg>
        <pc:spChg chg="mod">
          <ac:chgData name="Marion Wohlwend" userId="f6f0a4b5-a71d-4bff-b350-447b75da7caa" providerId="ADAL" clId="{8D9B17D0-C875-4CF0-A3E2-7A55B203F659}" dt="2023-04-25T09:32:23.340" v="239" actId="20577"/>
          <ac:spMkLst>
            <pc:docMk/>
            <pc:sldMk cId="343959717" sldId="346"/>
            <ac:spMk id="39" creationId="{5907ECB0-1137-2344-918B-41502E91AFD6}"/>
          </ac:spMkLst>
        </pc:spChg>
        <pc:spChg chg="mod">
          <ac:chgData name="Marion Wohlwend" userId="f6f0a4b5-a71d-4bff-b350-447b75da7caa" providerId="ADAL" clId="{8D9B17D0-C875-4CF0-A3E2-7A55B203F659}" dt="2023-04-25T09:29:06.922" v="98" actId="20577"/>
          <ac:spMkLst>
            <pc:docMk/>
            <pc:sldMk cId="343959717" sldId="346"/>
            <ac:spMk id="43" creationId="{AEF4D61D-D30B-9240-B231-5EBC2CB8FB40}"/>
          </ac:spMkLst>
        </pc:spChg>
        <pc:spChg chg="mod">
          <ac:chgData name="Marion Wohlwend" userId="f6f0a4b5-a71d-4bff-b350-447b75da7caa" providerId="ADAL" clId="{8D9B17D0-C875-4CF0-A3E2-7A55B203F659}" dt="2023-04-25T09:29:17.730" v="126" actId="20577"/>
          <ac:spMkLst>
            <pc:docMk/>
            <pc:sldMk cId="343959717" sldId="346"/>
            <ac:spMk id="44" creationId="{6AC31CC5-3A37-FC49-9F39-B985F85AEE11}"/>
          </ac:spMkLst>
        </pc:spChg>
        <pc:spChg chg="mod">
          <ac:chgData name="Marion Wohlwend" userId="f6f0a4b5-a71d-4bff-b350-447b75da7caa" providerId="ADAL" clId="{8D9B17D0-C875-4CF0-A3E2-7A55B203F659}" dt="2023-04-25T09:30:30.060" v="231" actId="20577"/>
          <ac:spMkLst>
            <pc:docMk/>
            <pc:sldMk cId="343959717" sldId="346"/>
            <ac:spMk id="47" creationId="{13FF2480-274E-EF43-B246-38FA7E4F6CFF}"/>
          </ac:spMkLst>
        </pc:spChg>
        <pc:spChg chg="mod">
          <ac:chgData name="Marion Wohlwend" userId="f6f0a4b5-a71d-4bff-b350-447b75da7caa" providerId="ADAL" clId="{8D9B17D0-C875-4CF0-A3E2-7A55B203F659}" dt="2023-04-25T09:29:48.907" v="173" actId="20577"/>
          <ac:spMkLst>
            <pc:docMk/>
            <pc:sldMk cId="343959717" sldId="346"/>
            <ac:spMk id="55" creationId="{7227184C-A333-E94E-99EB-F3E0FBE53ACD}"/>
          </ac:spMkLst>
        </pc:spChg>
        <pc:spChg chg="mod">
          <ac:chgData name="Marion Wohlwend" userId="f6f0a4b5-a71d-4bff-b350-447b75da7caa" providerId="ADAL" clId="{8D9B17D0-C875-4CF0-A3E2-7A55B203F659}" dt="2023-04-25T09:30:06.956" v="195" actId="20577"/>
          <ac:spMkLst>
            <pc:docMk/>
            <pc:sldMk cId="343959717" sldId="346"/>
            <ac:spMk id="56" creationId="{26CD5D39-22AB-054E-9B51-FF1550FADB6D}"/>
          </ac:spMkLst>
        </pc:spChg>
        <pc:spChg chg="mod">
          <ac:chgData name="Marion Wohlwend" userId="f6f0a4b5-a71d-4bff-b350-447b75da7caa" providerId="ADAL" clId="{8D9B17D0-C875-4CF0-A3E2-7A55B203F659}" dt="2023-04-25T09:30:17.027" v="223" actId="20577"/>
          <ac:spMkLst>
            <pc:docMk/>
            <pc:sldMk cId="343959717" sldId="346"/>
            <ac:spMk id="57" creationId="{E4A2ABDA-111E-104A-9F68-8E81E981721F}"/>
          </ac:spMkLst>
        </pc:spChg>
        <pc:spChg chg="mod">
          <ac:chgData name="Marion Wohlwend" userId="f6f0a4b5-a71d-4bff-b350-447b75da7caa" providerId="ADAL" clId="{8D9B17D0-C875-4CF0-A3E2-7A55B203F659}" dt="2023-04-25T09:29:34.451" v="156" actId="20577"/>
          <ac:spMkLst>
            <pc:docMk/>
            <pc:sldMk cId="343959717" sldId="346"/>
            <ac:spMk id="58" creationId="{A28B5EDC-AC51-8C42-9446-B32C609ABE5F}"/>
          </ac:spMkLst>
        </pc:spChg>
        <pc:picChg chg="mod">
          <ac:chgData name="Marion Wohlwend" userId="f6f0a4b5-a71d-4bff-b350-447b75da7caa" providerId="ADAL" clId="{8D9B17D0-C875-4CF0-A3E2-7A55B203F659}" dt="2023-04-25T09:32:29.017" v="240" actId="1076"/>
          <ac:picMkLst>
            <pc:docMk/>
            <pc:sldMk cId="343959717" sldId="346"/>
            <ac:picMk id="6" creationId="{13413F3D-3534-DE40-B11D-5F41E33217AA}"/>
          </ac:picMkLst>
        </pc:picChg>
      </pc:sldChg>
    </pc:docChg>
  </pc:docChgLst>
  <pc:docChgLst>
    <pc:chgData name="Marion Wohlwend" userId="f6f0a4b5-a71d-4bff-b350-447b75da7caa" providerId="ADAL" clId="{1C433160-C760-48D7-9A04-32D2016806E9}"/>
    <pc:docChg chg="custSel addSld modSld">
      <pc:chgData name="Marion Wohlwend" userId="f6f0a4b5-a71d-4bff-b350-447b75da7caa" providerId="ADAL" clId="{1C433160-C760-48D7-9A04-32D2016806E9}" dt="2023-06-06T06:26:03.931" v="1612" actId="1076"/>
      <pc:docMkLst>
        <pc:docMk/>
      </pc:docMkLst>
      <pc:sldChg chg="modSp mod">
        <pc:chgData name="Marion Wohlwend" userId="f6f0a4b5-a71d-4bff-b350-447b75da7caa" providerId="ADAL" clId="{1C433160-C760-48D7-9A04-32D2016806E9}" dt="2023-05-23T08:32:11.018" v="3" actId="20577"/>
        <pc:sldMkLst>
          <pc:docMk/>
          <pc:sldMk cId="4293554281" sldId="326"/>
        </pc:sldMkLst>
        <pc:spChg chg="mod">
          <ac:chgData name="Marion Wohlwend" userId="f6f0a4b5-a71d-4bff-b350-447b75da7caa" providerId="ADAL" clId="{1C433160-C760-48D7-9A04-32D2016806E9}" dt="2023-05-23T08:32:11.018" v="3" actId="20577"/>
          <ac:spMkLst>
            <pc:docMk/>
            <pc:sldMk cId="4293554281" sldId="326"/>
            <ac:spMk id="27" creationId="{7D1BA31F-94DD-764B-B106-4579BDDB42DC}"/>
          </ac:spMkLst>
        </pc:spChg>
      </pc:sldChg>
      <pc:sldChg chg="addSp modSp mod">
        <pc:chgData name="Marion Wohlwend" userId="f6f0a4b5-a71d-4bff-b350-447b75da7caa" providerId="ADAL" clId="{1C433160-C760-48D7-9A04-32D2016806E9}" dt="2023-06-06T06:26:03.931" v="1612" actId="1076"/>
        <pc:sldMkLst>
          <pc:docMk/>
          <pc:sldMk cId="1093849132" sldId="330"/>
        </pc:sldMkLst>
        <pc:picChg chg="mod">
          <ac:chgData name="Marion Wohlwend" userId="f6f0a4b5-a71d-4bff-b350-447b75da7caa" providerId="ADAL" clId="{1C433160-C760-48D7-9A04-32D2016806E9}" dt="2023-06-06T06:25:44.221" v="1607" actId="1076"/>
          <ac:picMkLst>
            <pc:docMk/>
            <pc:sldMk cId="1093849132" sldId="330"/>
            <ac:picMk id="2" creationId="{9EBE4539-A465-AD6A-AFDD-E52BA643B6B5}"/>
          </ac:picMkLst>
        </pc:picChg>
        <pc:picChg chg="mod">
          <ac:chgData name="Marion Wohlwend" userId="f6f0a4b5-a71d-4bff-b350-447b75da7caa" providerId="ADAL" clId="{1C433160-C760-48D7-9A04-32D2016806E9}" dt="2023-06-06T06:25:21.426" v="1599" actId="1076"/>
          <ac:picMkLst>
            <pc:docMk/>
            <pc:sldMk cId="1093849132" sldId="330"/>
            <ac:picMk id="3" creationId="{2BAB7FE8-2083-AE41-A104-05BC45C64782}"/>
          </ac:picMkLst>
        </pc:picChg>
        <pc:picChg chg="mod">
          <ac:chgData name="Marion Wohlwend" userId="f6f0a4b5-a71d-4bff-b350-447b75da7caa" providerId="ADAL" clId="{1C433160-C760-48D7-9A04-32D2016806E9}" dt="2023-06-06T06:25:34.064" v="1604" actId="1076"/>
          <ac:picMkLst>
            <pc:docMk/>
            <pc:sldMk cId="1093849132" sldId="330"/>
            <ac:picMk id="5" creationId="{233AD72C-2448-BF46-B4E0-F4969B872715}"/>
          </ac:picMkLst>
        </pc:picChg>
        <pc:picChg chg="add mod">
          <ac:chgData name="Marion Wohlwend" userId="f6f0a4b5-a71d-4bff-b350-447b75da7caa" providerId="ADAL" clId="{1C433160-C760-48D7-9A04-32D2016806E9}" dt="2023-06-06T06:25:57.764" v="1610" actId="1076"/>
          <ac:picMkLst>
            <pc:docMk/>
            <pc:sldMk cId="1093849132" sldId="330"/>
            <ac:picMk id="6" creationId="{91E2EDD8-F7D5-56E3-0A9C-129EEC9661D0}"/>
          </ac:picMkLst>
        </pc:picChg>
        <pc:picChg chg="mod">
          <ac:chgData name="Marion Wohlwend" userId="f6f0a4b5-a71d-4bff-b350-447b75da7caa" providerId="ADAL" clId="{1C433160-C760-48D7-9A04-32D2016806E9}" dt="2023-06-06T06:25:31.077" v="1603" actId="1076"/>
          <ac:picMkLst>
            <pc:docMk/>
            <pc:sldMk cId="1093849132" sldId="330"/>
            <ac:picMk id="7" creationId="{0899AC1F-9CBA-6B43-A8AC-6A0C6F1B3F61}"/>
          </ac:picMkLst>
        </pc:picChg>
        <pc:picChg chg="add mod">
          <ac:chgData name="Marion Wohlwend" userId="f6f0a4b5-a71d-4bff-b350-447b75da7caa" providerId="ADAL" clId="{1C433160-C760-48D7-9A04-32D2016806E9}" dt="2023-06-06T06:25:54.369" v="1609" actId="1076"/>
          <ac:picMkLst>
            <pc:docMk/>
            <pc:sldMk cId="1093849132" sldId="330"/>
            <ac:picMk id="9" creationId="{198B569D-79E5-68FF-B6F9-6CADD54205E4}"/>
          </ac:picMkLst>
        </pc:picChg>
        <pc:picChg chg="mod">
          <ac:chgData name="Marion Wohlwend" userId="f6f0a4b5-a71d-4bff-b350-447b75da7caa" providerId="ADAL" clId="{1C433160-C760-48D7-9A04-32D2016806E9}" dt="2023-06-06T06:25:23.890" v="1600" actId="1076"/>
          <ac:picMkLst>
            <pc:docMk/>
            <pc:sldMk cId="1093849132" sldId="330"/>
            <ac:picMk id="11" creationId="{F363BB1A-A40F-1746-92F5-C47C85F319B3}"/>
          </ac:picMkLst>
        </pc:picChg>
        <pc:picChg chg="mod">
          <ac:chgData name="Marion Wohlwend" userId="f6f0a4b5-a71d-4bff-b350-447b75da7caa" providerId="ADAL" clId="{1C433160-C760-48D7-9A04-32D2016806E9}" dt="2023-06-06T06:25:37.002" v="1605" actId="1076"/>
          <ac:picMkLst>
            <pc:docMk/>
            <pc:sldMk cId="1093849132" sldId="330"/>
            <ac:picMk id="13" creationId="{68380B24-99E9-B24E-BA8D-1874B2C3FBDE}"/>
          </ac:picMkLst>
        </pc:picChg>
        <pc:picChg chg="mod">
          <ac:chgData name="Marion Wohlwend" userId="f6f0a4b5-a71d-4bff-b350-447b75da7caa" providerId="ADAL" clId="{1C433160-C760-48D7-9A04-32D2016806E9}" dt="2023-06-06T06:25:41.022" v="1606" actId="1076"/>
          <ac:picMkLst>
            <pc:docMk/>
            <pc:sldMk cId="1093849132" sldId="330"/>
            <ac:picMk id="15" creationId="{75C863C4-09C8-3841-B602-4C2E3C9F5FCB}"/>
          </ac:picMkLst>
        </pc:picChg>
        <pc:picChg chg="mod">
          <ac:chgData name="Marion Wohlwend" userId="f6f0a4b5-a71d-4bff-b350-447b75da7caa" providerId="ADAL" clId="{1C433160-C760-48D7-9A04-32D2016806E9}" dt="2023-06-06T06:26:01.006" v="1611" actId="1076"/>
          <ac:picMkLst>
            <pc:docMk/>
            <pc:sldMk cId="1093849132" sldId="330"/>
            <ac:picMk id="19" creationId="{C4D69993-587B-4741-940C-3AE816C595D0}"/>
          </ac:picMkLst>
        </pc:picChg>
        <pc:picChg chg="mod">
          <ac:chgData name="Marion Wohlwend" userId="f6f0a4b5-a71d-4bff-b350-447b75da7caa" providerId="ADAL" clId="{1C433160-C760-48D7-9A04-32D2016806E9}" dt="2023-06-06T06:25:48.773" v="1608" actId="1076"/>
          <ac:picMkLst>
            <pc:docMk/>
            <pc:sldMk cId="1093849132" sldId="330"/>
            <ac:picMk id="21" creationId="{6949CE99-6329-864C-A3F9-79B7B37A484F}"/>
          </ac:picMkLst>
        </pc:picChg>
        <pc:picChg chg="mod">
          <ac:chgData name="Marion Wohlwend" userId="f6f0a4b5-a71d-4bff-b350-447b75da7caa" providerId="ADAL" clId="{1C433160-C760-48D7-9A04-32D2016806E9}" dt="2023-06-06T06:26:03.931" v="1612" actId="1076"/>
          <ac:picMkLst>
            <pc:docMk/>
            <pc:sldMk cId="1093849132" sldId="330"/>
            <ac:picMk id="23" creationId="{FAC9CEF4-0D3E-4741-8752-211811A78ADA}"/>
          </ac:picMkLst>
        </pc:picChg>
      </pc:sldChg>
      <pc:sldChg chg="addSp delSp modSp mod">
        <pc:chgData name="Marion Wohlwend" userId="f6f0a4b5-a71d-4bff-b350-447b75da7caa" providerId="ADAL" clId="{1C433160-C760-48D7-9A04-32D2016806E9}" dt="2023-05-30T08:08:18.458" v="25" actId="20577"/>
        <pc:sldMkLst>
          <pc:docMk/>
          <pc:sldMk cId="2534474504" sldId="345"/>
        </pc:sldMkLst>
        <pc:spChg chg="add mod">
          <ac:chgData name="Marion Wohlwend" userId="f6f0a4b5-a71d-4bff-b350-447b75da7caa" providerId="ADAL" clId="{1C433160-C760-48D7-9A04-32D2016806E9}" dt="2023-05-30T08:08:14.009" v="7" actId="1076"/>
          <ac:spMkLst>
            <pc:docMk/>
            <pc:sldMk cId="2534474504" sldId="345"/>
            <ac:spMk id="2" creationId="{D0954425-05AF-6CAB-77D7-24ACE9B47E21}"/>
          </ac:spMkLst>
        </pc:spChg>
        <pc:spChg chg="add mod">
          <ac:chgData name="Marion Wohlwend" userId="f6f0a4b5-a71d-4bff-b350-447b75da7caa" providerId="ADAL" clId="{1C433160-C760-48D7-9A04-32D2016806E9}" dt="2023-05-30T08:08:18.458" v="25" actId="20577"/>
          <ac:spMkLst>
            <pc:docMk/>
            <pc:sldMk cId="2534474504" sldId="345"/>
            <ac:spMk id="7" creationId="{D7247186-4DFD-F76D-594E-434732BC4CBB}"/>
          </ac:spMkLst>
        </pc:spChg>
        <pc:spChg chg="del">
          <ac:chgData name="Marion Wohlwend" userId="f6f0a4b5-a71d-4bff-b350-447b75da7caa" providerId="ADAL" clId="{1C433160-C760-48D7-9A04-32D2016806E9}" dt="2023-05-30T08:08:07.966" v="5" actId="478"/>
          <ac:spMkLst>
            <pc:docMk/>
            <pc:sldMk cId="2534474504" sldId="345"/>
            <ac:spMk id="48" creationId="{B3ECA6BF-2EFC-C046-90A4-373A7F9A59C6}"/>
          </ac:spMkLst>
        </pc:spChg>
        <pc:picChg chg="add mod">
          <ac:chgData name="Marion Wohlwend" userId="f6f0a4b5-a71d-4bff-b350-447b75da7caa" providerId="ADAL" clId="{1C433160-C760-48D7-9A04-32D2016806E9}" dt="2023-05-30T08:08:14.009" v="7" actId="1076"/>
          <ac:picMkLst>
            <pc:docMk/>
            <pc:sldMk cId="2534474504" sldId="345"/>
            <ac:picMk id="8" creationId="{AB657BEA-0EE1-4BC5-45C2-1DEC3FFFE7DA}"/>
          </ac:picMkLst>
        </pc:picChg>
        <pc:picChg chg="del">
          <ac:chgData name="Marion Wohlwend" userId="f6f0a4b5-a71d-4bff-b350-447b75da7caa" providerId="ADAL" clId="{1C433160-C760-48D7-9A04-32D2016806E9}" dt="2023-05-30T08:08:05.534" v="4" actId="478"/>
          <ac:picMkLst>
            <pc:docMk/>
            <pc:sldMk cId="2534474504" sldId="345"/>
            <ac:picMk id="42" creationId="{A9EE05F0-6D20-8F4A-AE58-FC89A868970E}"/>
          </ac:picMkLst>
        </pc:picChg>
      </pc:sldChg>
      <pc:sldChg chg="addSp delSp modSp add mod">
        <pc:chgData name="Marion Wohlwend" userId="f6f0a4b5-a71d-4bff-b350-447b75da7caa" providerId="ADAL" clId="{1C433160-C760-48D7-9A04-32D2016806E9}" dt="2023-05-30T11:46:43.452" v="1494" actId="20577"/>
        <pc:sldMkLst>
          <pc:docMk/>
          <pc:sldMk cId="4108952638" sldId="347"/>
        </pc:sldMkLst>
        <pc:spChg chg="mod">
          <ac:chgData name="Marion Wohlwend" userId="f6f0a4b5-a71d-4bff-b350-447b75da7caa" providerId="ADAL" clId="{1C433160-C760-48D7-9A04-32D2016806E9}" dt="2023-05-30T08:09:23.220" v="90" actId="20577"/>
          <ac:spMkLst>
            <pc:docMk/>
            <pc:sldMk cId="4108952638" sldId="347"/>
            <ac:spMk id="3" creationId="{C2F035E4-74C7-634B-BE29-9FBFEA2C3F66}"/>
          </ac:spMkLst>
        </pc:spChg>
        <pc:spChg chg="mod">
          <ac:chgData name="Marion Wohlwend" userId="f6f0a4b5-a71d-4bff-b350-447b75da7caa" providerId="ADAL" clId="{1C433160-C760-48D7-9A04-32D2016806E9}" dt="2023-05-30T08:11:24.580" v="487" actId="20577"/>
          <ac:spMkLst>
            <pc:docMk/>
            <pc:sldMk cId="4108952638" sldId="347"/>
            <ac:spMk id="13" creationId="{D319B913-4BE3-8E47-8A6E-B4D71B3902FC}"/>
          </ac:spMkLst>
        </pc:spChg>
        <pc:spChg chg="mod">
          <ac:chgData name="Marion Wohlwend" userId="f6f0a4b5-a71d-4bff-b350-447b75da7caa" providerId="ADAL" clId="{1C433160-C760-48D7-9A04-32D2016806E9}" dt="2023-05-30T08:11:06.524" v="444" actId="20577"/>
          <ac:spMkLst>
            <pc:docMk/>
            <pc:sldMk cId="4108952638" sldId="347"/>
            <ac:spMk id="16" creationId="{8F1A7F46-634B-B448-8120-C51C254909C7}"/>
          </ac:spMkLst>
        </pc:spChg>
        <pc:spChg chg="mod">
          <ac:chgData name="Marion Wohlwend" userId="f6f0a4b5-a71d-4bff-b350-447b75da7caa" providerId="ADAL" clId="{1C433160-C760-48D7-9A04-32D2016806E9}" dt="2023-05-30T11:46:43.452" v="1494" actId="20577"/>
          <ac:spMkLst>
            <pc:docMk/>
            <pc:sldMk cId="4108952638" sldId="347"/>
            <ac:spMk id="24" creationId="{AE26D9BB-D90D-376D-2327-EA3DE22B6EAC}"/>
          </ac:spMkLst>
        </pc:spChg>
        <pc:picChg chg="add mod">
          <ac:chgData name="Marion Wohlwend" userId="f6f0a4b5-a71d-4bff-b350-447b75da7caa" providerId="ADAL" clId="{1C433160-C760-48D7-9A04-32D2016806E9}" dt="2023-05-30T11:45:54.794" v="1441" actId="1076"/>
          <ac:picMkLst>
            <pc:docMk/>
            <pc:sldMk cId="4108952638" sldId="347"/>
            <ac:picMk id="4" creationId="{EEAF3171-0769-FD62-2016-C9FCBA7CD19A}"/>
          </ac:picMkLst>
        </pc:picChg>
        <pc:picChg chg="del">
          <ac:chgData name="Marion Wohlwend" userId="f6f0a4b5-a71d-4bff-b350-447b75da7caa" providerId="ADAL" clId="{1C433160-C760-48D7-9A04-32D2016806E9}" dt="2023-05-30T11:45:51.816" v="1440" actId="478"/>
          <ac:picMkLst>
            <pc:docMk/>
            <pc:sldMk cId="4108952638" sldId="347"/>
            <ac:picMk id="21" creationId="{AFF41588-D7F5-FE70-0077-D600636443BD}"/>
          </ac:picMkLst>
        </pc:picChg>
      </pc:sldChg>
      <pc:sldChg chg="addSp delSp modSp add mod">
        <pc:chgData name="Marion Wohlwend" userId="f6f0a4b5-a71d-4bff-b350-447b75da7caa" providerId="ADAL" clId="{1C433160-C760-48D7-9A04-32D2016806E9}" dt="2023-05-30T11:48:14.404" v="1580" actId="20577"/>
        <pc:sldMkLst>
          <pc:docMk/>
          <pc:sldMk cId="2470534090" sldId="348"/>
        </pc:sldMkLst>
        <pc:spChg chg="mod">
          <ac:chgData name="Marion Wohlwend" userId="f6f0a4b5-a71d-4bff-b350-447b75da7caa" providerId="ADAL" clId="{1C433160-C760-48D7-9A04-32D2016806E9}" dt="2023-05-30T08:12:31.205" v="611" actId="20577"/>
          <ac:spMkLst>
            <pc:docMk/>
            <pc:sldMk cId="2470534090" sldId="348"/>
            <ac:spMk id="3" creationId="{C2F035E4-74C7-634B-BE29-9FBFEA2C3F66}"/>
          </ac:spMkLst>
        </pc:spChg>
        <pc:spChg chg="mod">
          <ac:chgData name="Marion Wohlwend" userId="f6f0a4b5-a71d-4bff-b350-447b75da7caa" providerId="ADAL" clId="{1C433160-C760-48D7-9A04-32D2016806E9}" dt="2023-05-30T11:48:14.404" v="1580" actId="20577"/>
          <ac:spMkLst>
            <pc:docMk/>
            <pc:sldMk cId="2470534090" sldId="348"/>
            <ac:spMk id="8" creationId="{16C4B202-6763-C9C3-AFC6-DFF400E7604C}"/>
          </ac:spMkLst>
        </pc:spChg>
        <pc:spChg chg="mod">
          <ac:chgData name="Marion Wohlwend" userId="f6f0a4b5-a71d-4bff-b350-447b75da7caa" providerId="ADAL" clId="{1C433160-C760-48D7-9A04-32D2016806E9}" dt="2023-05-30T08:16:12.789" v="1431" actId="20577"/>
          <ac:spMkLst>
            <pc:docMk/>
            <pc:sldMk cId="2470534090" sldId="348"/>
            <ac:spMk id="13" creationId="{D319B913-4BE3-8E47-8A6E-B4D71B3902FC}"/>
          </ac:spMkLst>
        </pc:spChg>
        <pc:spChg chg="mod">
          <ac:chgData name="Marion Wohlwend" userId="f6f0a4b5-a71d-4bff-b350-447b75da7caa" providerId="ADAL" clId="{1C433160-C760-48D7-9A04-32D2016806E9}" dt="2023-05-30T11:47:49.844" v="1547" actId="20577"/>
          <ac:spMkLst>
            <pc:docMk/>
            <pc:sldMk cId="2470534090" sldId="348"/>
            <ac:spMk id="15" creationId="{CA7A294B-3EB7-8645-8275-D81D826C228F}"/>
          </ac:spMkLst>
        </pc:spChg>
        <pc:spChg chg="mod">
          <ac:chgData name="Marion Wohlwend" userId="f6f0a4b5-a71d-4bff-b350-447b75da7caa" providerId="ADAL" clId="{1C433160-C760-48D7-9A04-32D2016806E9}" dt="2023-05-30T08:15:30.068" v="1309" actId="20577"/>
          <ac:spMkLst>
            <pc:docMk/>
            <pc:sldMk cId="2470534090" sldId="348"/>
            <ac:spMk id="16" creationId="{8F1A7F46-634B-B448-8120-C51C254909C7}"/>
          </ac:spMkLst>
        </pc:spChg>
        <pc:picChg chg="add mod">
          <ac:chgData name="Marion Wohlwend" userId="f6f0a4b5-a71d-4bff-b350-447b75da7caa" providerId="ADAL" clId="{1C433160-C760-48D7-9A04-32D2016806E9}" dt="2023-05-30T11:47:05.662" v="1503" actId="1076"/>
          <ac:picMkLst>
            <pc:docMk/>
            <pc:sldMk cId="2470534090" sldId="348"/>
            <ac:picMk id="4" creationId="{48716D4C-F695-6121-248B-A9639EC3B881}"/>
          </ac:picMkLst>
        </pc:picChg>
        <pc:picChg chg="del">
          <ac:chgData name="Marion Wohlwend" userId="f6f0a4b5-a71d-4bff-b350-447b75da7caa" providerId="ADAL" clId="{1C433160-C760-48D7-9A04-32D2016806E9}" dt="2023-05-30T11:46:59.350" v="1500" actId="478"/>
          <ac:picMkLst>
            <pc:docMk/>
            <pc:sldMk cId="2470534090" sldId="348"/>
            <ac:picMk id="5" creationId="{A177EE1D-B646-8FA0-3520-DC20435922FF}"/>
          </ac:picMkLst>
        </pc:picChg>
        <pc:picChg chg="add mod">
          <ac:chgData name="Marion Wohlwend" userId="f6f0a4b5-a71d-4bff-b350-447b75da7caa" providerId="ADAL" clId="{1C433160-C760-48D7-9A04-32D2016806E9}" dt="2023-05-30T11:47:20.842" v="1511" actId="14100"/>
          <ac:picMkLst>
            <pc:docMk/>
            <pc:sldMk cId="2470534090" sldId="348"/>
            <ac:picMk id="7" creationId="{B2459CFD-D399-4A37-B911-AC7AC7935F1C}"/>
          </ac:picMkLst>
        </pc:picChg>
      </pc:sldChg>
    </pc:docChg>
  </pc:docChgLst>
  <pc:docChgLst>
    <pc:chgData name="Marion Wohlwend" userId="f6f0a4b5-a71d-4bff-b350-447b75da7caa" providerId="ADAL" clId="{1C0AA8C6-2820-4985-9216-69152327DFF8}"/>
    <pc:docChg chg="undo custSel modSld">
      <pc:chgData name="Marion Wohlwend" userId="f6f0a4b5-a71d-4bff-b350-447b75da7caa" providerId="ADAL" clId="{1C0AA8C6-2820-4985-9216-69152327DFF8}" dt="2022-05-31T14:53:24.482" v="126" actId="20577"/>
      <pc:docMkLst>
        <pc:docMk/>
      </pc:docMkLst>
      <pc:sldChg chg="modSp mod">
        <pc:chgData name="Marion Wohlwend" userId="f6f0a4b5-a71d-4bff-b350-447b75da7caa" providerId="ADAL" clId="{1C0AA8C6-2820-4985-9216-69152327DFF8}" dt="2022-05-17T13:42:56.108" v="18" actId="14100"/>
        <pc:sldMkLst>
          <pc:docMk/>
          <pc:sldMk cId="1286529409" sldId="306"/>
        </pc:sldMkLst>
        <pc:spChg chg="ord">
          <ac:chgData name="Marion Wohlwend" userId="f6f0a4b5-a71d-4bff-b350-447b75da7caa" providerId="ADAL" clId="{1C0AA8C6-2820-4985-9216-69152327DFF8}" dt="2022-05-17T13:42:38.724" v="10" actId="166"/>
          <ac:spMkLst>
            <pc:docMk/>
            <pc:sldMk cId="1286529409" sldId="306"/>
            <ac:spMk id="9" creationId="{DE151A91-B80F-F24C-8B07-235ADB483247}"/>
          </ac:spMkLst>
        </pc:spChg>
        <pc:spChg chg="mod">
          <ac:chgData name="Marion Wohlwend" userId="f6f0a4b5-a71d-4bff-b350-447b75da7caa" providerId="ADAL" clId="{1C0AA8C6-2820-4985-9216-69152327DFF8}" dt="2022-05-17T13:42:01.303" v="1" actId="20577"/>
          <ac:spMkLst>
            <pc:docMk/>
            <pc:sldMk cId="1286529409" sldId="306"/>
            <ac:spMk id="10" creationId="{C406CECA-5AEA-BD4B-8E85-DA64727D739C}"/>
          </ac:spMkLst>
        </pc:spChg>
        <pc:spChg chg="mod">
          <ac:chgData name="Marion Wohlwend" userId="f6f0a4b5-a71d-4bff-b350-447b75da7caa" providerId="ADAL" clId="{1C0AA8C6-2820-4985-9216-69152327DFF8}" dt="2022-05-17T13:42:10.981" v="3" actId="20577"/>
          <ac:spMkLst>
            <pc:docMk/>
            <pc:sldMk cId="1286529409" sldId="306"/>
            <ac:spMk id="11" creationId="{7A8226B1-5AEC-F24A-933D-7FF39F84A2F9}"/>
          </ac:spMkLst>
        </pc:spChg>
        <pc:spChg chg="mod">
          <ac:chgData name="Marion Wohlwend" userId="f6f0a4b5-a71d-4bff-b350-447b75da7caa" providerId="ADAL" clId="{1C0AA8C6-2820-4985-9216-69152327DFF8}" dt="2022-05-17T13:42:47.435" v="16" actId="20577"/>
          <ac:spMkLst>
            <pc:docMk/>
            <pc:sldMk cId="1286529409" sldId="306"/>
            <ac:spMk id="16" creationId="{CB60737E-2EE4-224E-9D68-918AA904435B}"/>
          </ac:spMkLst>
        </pc:spChg>
        <pc:picChg chg="mod ord">
          <ac:chgData name="Marion Wohlwend" userId="f6f0a4b5-a71d-4bff-b350-447b75da7caa" providerId="ADAL" clId="{1C0AA8C6-2820-4985-9216-69152327DFF8}" dt="2022-05-17T13:42:56.108" v="18" actId="14100"/>
          <ac:picMkLst>
            <pc:docMk/>
            <pc:sldMk cId="1286529409" sldId="306"/>
            <ac:picMk id="13" creationId="{DA6EB90B-B798-394A-9CD5-491C4442C37C}"/>
          </ac:picMkLst>
        </pc:picChg>
      </pc:sldChg>
      <pc:sldChg chg="modSp mod">
        <pc:chgData name="Marion Wohlwend" userId="f6f0a4b5-a71d-4bff-b350-447b75da7caa" providerId="ADAL" clId="{1C0AA8C6-2820-4985-9216-69152327DFF8}" dt="2022-05-17T13:47:09.597" v="107" actId="20577"/>
        <pc:sldMkLst>
          <pc:docMk/>
          <pc:sldMk cId="641581058" sldId="320"/>
        </pc:sldMkLst>
        <pc:spChg chg="mod">
          <ac:chgData name="Marion Wohlwend" userId="f6f0a4b5-a71d-4bff-b350-447b75da7caa" providerId="ADAL" clId="{1C0AA8C6-2820-4985-9216-69152327DFF8}" dt="2022-05-17T13:47:09.597" v="107" actId="20577"/>
          <ac:spMkLst>
            <pc:docMk/>
            <pc:sldMk cId="641581058" sldId="320"/>
            <ac:spMk id="44" creationId="{C13F4910-DDDA-AB43-9E2D-6DF5D31D15FB}"/>
          </ac:spMkLst>
        </pc:spChg>
        <pc:spChg chg="mod">
          <ac:chgData name="Marion Wohlwend" userId="f6f0a4b5-a71d-4bff-b350-447b75da7caa" providerId="ADAL" clId="{1C0AA8C6-2820-4985-9216-69152327DFF8}" dt="2022-05-17T13:47:03.747" v="91"/>
          <ac:spMkLst>
            <pc:docMk/>
            <pc:sldMk cId="641581058" sldId="320"/>
            <ac:spMk id="45" creationId="{C7528E64-0C2E-1144-B64B-E846A56F10AD}"/>
          </ac:spMkLst>
        </pc:spChg>
        <pc:picChg chg="mod">
          <ac:chgData name="Marion Wohlwend" userId="f6f0a4b5-a71d-4bff-b350-447b75da7caa" providerId="ADAL" clId="{1C0AA8C6-2820-4985-9216-69152327DFF8}" dt="2022-05-17T13:46:43.818" v="89" actId="1076"/>
          <ac:picMkLst>
            <pc:docMk/>
            <pc:sldMk cId="641581058" sldId="320"/>
            <ac:picMk id="17" creationId="{3C259C23-DF84-6C4B-BD45-F85ED818DB71}"/>
          </ac:picMkLst>
        </pc:picChg>
        <pc:picChg chg="mod">
          <ac:chgData name="Marion Wohlwend" userId="f6f0a4b5-a71d-4bff-b350-447b75da7caa" providerId="ADAL" clId="{1C0AA8C6-2820-4985-9216-69152327DFF8}" dt="2022-05-17T13:46:50.414" v="90" actId="1076"/>
          <ac:picMkLst>
            <pc:docMk/>
            <pc:sldMk cId="641581058" sldId="320"/>
            <ac:picMk id="23" creationId="{892E44E9-5A0A-9A4F-B7CC-31CAEC2476CC}"/>
          </ac:picMkLst>
        </pc:picChg>
      </pc:sldChg>
      <pc:sldChg chg="modSp mod">
        <pc:chgData name="Marion Wohlwend" userId="f6f0a4b5-a71d-4bff-b350-447b75da7caa" providerId="ADAL" clId="{1C0AA8C6-2820-4985-9216-69152327DFF8}" dt="2022-05-31T14:50:46.189" v="109" actId="20577"/>
        <pc:sldMkLst>
          <pc:docMk/>
          <pc:sldMk cId="4293554281" sldId="326"/>
        </pc:sldMkLst>
        <pc:spChg chg="mod">
          <ac:chgData name="Marion Wohlwend" userId="f6f0a4b5-a71d-4bff-b350-447b75da7caa" providerId="ADAL" clId="{1C0AA8C6-2820-4985-9216-69152327DFF8}" dt="2022-05-31T14:50:46.189" v="109" actId="20577"/>
          <ac:spMkLst>
            <pc:docMk/>
            <pc:sldMk cId="4293554281" sldId="326"/>
            <ac:spMk id="27" creationId="{7D1BA31F-94DD-764B-B106-4579BDDB42DC}"/>
          </ac:spMkLst>
        </pc:spChg>
      </pc:sldChg>
      <pc:sldChg chg="modSp mod">
        <pc:chgData name="Marion Wohlwend" userId="f6f0a4b5-a71d-4bff-b350-447b75da7caa" providerId="ADAL" clId="{1C0AA8C6-2820-4985-9216-69152327DFF8}" dt="2022-05-31T14:50:55.407" v="111" actId="20577"/>
        <pc:sldMkLst>
          <pc:docMk/>
          <pc:sldMk cId="1364803057" sldId="327"/>
        </pc:sldMkLst>
        <pc:spChg chg="mod">
          <ac:chgData name="Marion Wohlwend" userId="f6f0a4b5-a71d-4bff-b350-447b75da7caa" providerId="ADAL" clId="{1C0AA8C6-2820-4985-9216-69152327DFF8}" dt="2022-05-17T13:43:32.544" v="24" actId="20577"/>
          <ac:spMkLst>
            <pc:docMk/>
            <pc:sldMk cId="1364803057" sldId="327"/>
            <ac:spMk id="21" creationId="{CEB786FF-7FC1-6F4A-B34A-7096F226A0E6}"/>
          </ac:spMkLst>
        </pc:spChg>
        <pc:spChg chg="mod">
          <ac:chgData name="Marion Wohlwend" userId="f6f0a4b5-a71d-4bff-b350-447b75da7caa" providerId="ADAL" clId="{1C0AA8C6-2820-4985-9216-69152327DFF8}" dt="2022-05-17T13:43:45.662" v="39" actId="20577"/>
          <ac:spMkLst>
            <pc:docMk/>
            <pc:sldMk cId="1364803057" sldId="327"/>
            <ac:spMk id="23" creationId="{667B1EDC-BD0C-2C40-9F3B-94AD5FDB519D}"/>
          </ac:spMkLst>
        </pc:spChg>
        <pc:spChg chg="mod">
          <ac:chgData name="Marion Wohlwend" userId="f6f0a4b5-a71d-4bff-b350-447b75da7caa" providerId="ADAL" clId="{1C0AA8C6-2820-4985-9216-69152327DFF8}" dt="2022-05-17T13:43:26.170" v="20" actId="20577"/>
          <ac:spMkLst>
            <pc:docMk/>
            <pc:sldMk cId="1364803057" sldId="327"/>
            <ac:spMk id="31" creationId="{F2614D6C-E605-9444-8886-1CEE6884ACC4}"/>
          </ac:spMkLst>
        </pc:spChg>
        <pc:spChg chg="mod">
          <ac:chgData name="Marion Wohlwend" userId="f6f0a4b5-a71d-4bff-b350-447b75da7caa" providerId="ADAL" clId="{1C0AA8C6-2820-4985-9216-69152327DFF8}" dt="2022-05-31T14:50:55.407" v="111" actId="20577"/>
          <ac:spMkLst>
            <pc:docMk/>
            <pc:sldMk cId="1364803057" sldId="327"/>
            <ac:spMk id="34" creationId="{DA23E75D-D0EA-4441-916A-93299E8DC627}"/>
          </ac:spMkLst>
        </pc:spChg>
        <pc:spChg chg="mod">
          <ac:chgData name="Marion Wohlwend" userId="f6f0a4b5-a71d-4bff-b350-447b75da7caa" providerId="ADAL" clId="{1C0AA8C6-2820-4985-9216-69152327DFF8}" dt="2022-05-17T13:43:29.587" v="22" actId="20577"/>
          <ac:spMkLst>
            <pc:docMk/>
            <pc:sldMk cId="1364803057" sldId="327"/>
            <ac:spMk id="35" creationId="{28E596B8-02D4-2E4E-A0E2-F5566050577E}"/>
          </ac:spMkLst>
        </pc:spChg>
        <pc:spChg chg="mod">
          <ac:chgData name="Marion Wohlwend" userId="f6f0a4b5-a71d-4bff-b350-447b75da7caa" providerId="ADAL" clId="{1C0AA8C6-2820-4985-9216-69152327DFF8}" dt="2022-05-17T13:43:38.172" v="30" actId="20577"/>
          <ac:spMkLst>
            <pc:docMk/>
            <pc:sldMk cId="1364803057" sldId="327"/>
            <ac:spMk id="38" creationId="{FF5AF43E-2ACC-0C42-B8EF-7DDB5066A708}"/>
          </ac:spMkLst>
        </pc:spChg>
        <pc:spChg chg="mod">
          <ac:chgData name="Marion Wohlwend" userId="f6f0a4b5-a71d-4bff-b350-447b75da7caa" providerId="ADAL" clId="{1C0AA8C6-2820-4985-9216-69152327DFF8}" dt="2022-05-17T13:43:40.746" v="33" actId="20577"/>
          <ac:spMkLst>
            <pc:docMk/>
            <pc:sldMk cId="1364803057" sldId="327"/>
            <ac:spMk id="39" creationId="{5907ECB0-1137-2344-918B-41502E91AFD6}"/>
          </ac:spMkLst>
        </pc:spChg>
        <pc:spChg chg="mod">
          <ac:chgData name="Marion Wohlwend" userId="f6f0a4b5-a71d-4bff-b350-447b75da7caa" providerId="ADAL" clId="{1C0AA8C6-2820-4985-9216-69152327DFF8}" dt="2022-05-17T13:43:42.955" v="37" actId="20577"/>
          <ac:spMkLst>
            <pc:docMk/>
            <pc:sldMk cId="1364803057" sldId="327"/>
            <ac:spMk id="40" creationId="{21E54E6B-AE3B-7141-9A71-F4A67C0EDAD0}"/>
          </ac:spMkLst>
        </pc:spChg>
        <pc:spChg chg="mod">
          <ac:chgData name="Marion Wohlwend" userId="f6f0a4b5-a71d-4bff-b350-447b75da7caa" providerId="ADAL" clId="{1C0AA8C6-2820-4985-9216-69152327DFF8}" dt="2022-05-17T13:43:35.135" v="27" actId="20577"/>
          <ac:spMkLst>
            <pc:docMk/>
            <pc:sldMk cId="1364803057" sldId="327"/>
            <ac:spMk id="41" creationId="{37764A27-A6B8-AF4B-BA88-F42672E16EEA}"/>
          </ac:spMkLst>
        </pc:spChg>
      </pc:sldChg>
      <pc:sldChg chg="modSp mod">
        <pc:chgData name="Marion Wohlwend" userId="f6f0a4b5-a71d-4bff-b350-447b75da7caa" providerId="ADAL" clId="{1C0AA8C6-2820-4985-9216-69152327DFF8}" dt="2022-05-17T13:44:33.882" v="45" actId="20577"/>
        <pc:sldMkLst>
          <pc:docMk/>
          <pc:sldMk cId="2710573035" sldId="331"/>
        </pc:sldMkLst>
        <pc:spChg chg="mod">
          <ac:chgData name="Marion Wohlwend" userId="f6f0a4b5-a71d-4bff-b350-447b75da7caa" providerId="ADAL" clId="{1C0AA8C6-2820-4985-9216-69152327DFF8}" dt="2022-05-17T13:44:33.882" v="45" actId="20577"/>
          <ac:spMkLst>
            <pc:docMk/>
            <pc:sldMk cId="2710573035" sldId="331"/>
            <ac:spMk id="19" creationId="{BDAF1436-74CE-9946-8172-7721DC118CAA}"/>
          </ac:spMkLst>
        </pc:spChg>
        <pc:spChg chg="mod">
          <ac:chgData name="Marion Wohlwend" userId="f6f0a4b5-a71d-4bff-b350-447b75da7caa" providerId="ADAL" clId="{1C0AA8C6-2820-4985-9216-69152327DFF8}" dt="2022-05-17T13:44:30.586" v="42" actId="20577"/>
          <ac:spMkLst>
            <pc:docMk/>
            <pc:sldMk cId="2710573035" sldId="331"/>
            <ac:spMk id="23" creationId="{231A6A1D-4579-5F48-823A-4CED97C40539}"/>
          </ac:spMkLst>
        </pc:spChg>
      </pc:sldChg>
      <pc:sldChg chg="addSp delSp modSp mod">
        <pc:chgData name="Marion Wohlwend" userId="f6f0a4b5-a71d-4bff-b350-447b75da7caa" providerId="ADAL" clId="{1C0AA8C6-2820-4985-9216-69152327DFF8}" dt="2022-05-31T14:52:03.441" v="118" actId="1076"/>
        <pc:sldMkLst>
          <pc:docMk/>
          <pc:sldMk cId="1578951458" sldId="332"/>
        </pc:sldMkLst>
        <pc:spChg chg="mod">
          <ac:chgData name="Marion Wohlwend" userId="f6f0a4b5-a71d-4bff-b350-447b75da7caa" providerId="ADAL" clId="{1C0AA8C6-2820-4985-9216-69152327DFF8}" dt="2022-05-17T13:44:48.570" v="51" actId="20577"/>
          <ac:spMkLst>
            <pc:docMk/>
            <pc:sldMk cId="1578951458" sldId="332"/>
            <ac:spMk id="10" creationId="{2A1303C9-2B50-4841-814B-65AEA8213ACF}"/>
          </ac:spMkLst>
        </pc:spChg>
        <pc:spChg chg="mod">
          <ac:chgData name="Marion Wohlwend" userId="f6f0a4b5-a71d-4bff-b350-447b75da7caa" providerId="ADAL" clId="{1C0AA8C6-2820-4985-9216-69152327DFF8}" dt="2022-05-17T13:44:44.882" v="47" actId="20577"/>
          <ac:spMkLst>
            <pc:docMk/>
            <pc:sldMk cId="1578951458" sldId="332"/>
            <ac:spMk id="23" creationId="{231A6A1D-4579-5F48-823A-4CED97C40539}"/>
          </ac:spMkLst>
        </pc:spChg>
        <pc:picChg chg="add mod modCrop">
          <ac:chgData name="Marion Wohlwend" userId="f6f0a4b5-a71d-4bff-b350-447b75da7caa" providerId="ADAL" clId="{1C0AA8C6-2820-4985-9216-69152327DFF8}" dt="2022-05-31T14:52:03.441" v="118" actId="1076"/>
          <ac:picMkLst>
            <pc:docMk/>
            <pc:sldMk cId="1578951458" sldId="332"/>
            <ac:picMk id="5" creationId="{454EFA55-2EAE-BB50-DEA6-051C7587CB24}"/>
          </ac:picMkLst>
        </pc:picChg>
        <pc:picChg chg="del">
          <ac:chgData name="Marion Wohlwend" userId="f6f0a4b5-a71d-4bff-b350-447b75da7caa" providerId="ADAL" clId="{1C0AA8C6-2820-4985-9216-69152327DFF8}" dt="2022-05-31T14:51:33.481" v="112" actId="478"/>
          <ac:picMkLst>
            <pc:docMk/>
            <pc:sldMk cId="1578951458" sldId="332"/>
            <ac:picMk id="7" creationId="{B6FFF1C3-CD85-C943-BDE8-7D16DAFFF867}"/>
          </ac:picMkLst>
        </pc:picChg>
      </pc:sldChg>
      <pc:sldChg chg="modSp mod">
        <pc:chgData name="Marion Wohlwend" userId="f6f0a4b5-a71d-4bff-b350-447b75da7caa" providerId="ADAL" clId="{1C0AA8C6-2820-4985-9216-69152327DFF8}" dt="2022-05-17T13:45:20.307" v="70" actId="20577"/>
        <pc:sldMkLst>
          <pc:docMk/>
          <pc:sldMk cId="1748436111" sldId="333"/>
        </pc:sldMkLst>
        <pc:spChg chg="mod">
          <ac:chgData name="Marion Wohlwend" userId="f6f0a4b5-a71d-4bff-b350-447b75da7caa" providerId="ADAL" clId="{1C0AA8C6-2820-4985-9216-69152327DFF8}" dt="2022-05-17T13:45:02.314" v="57" actId="20577"/>
          <ac:spMkLst>
            <pc:docMk/>
            <pc:sldMk cId="1748436111" sldId="333"/>
            <ac:spMk id="28" creationId="{DECB31FD-AA93-744E-822B-1992941C96B7}"/>
          </ac:spMkLst>
        </pc:spChg>
        <pc:spChg chg="mod">
          <ac:chgData name="Marion Wohlwend" userId="f6f0a4b5-a71d-4bff-b350-447b75da7caa" providerId="ADAL" clId="{1C0AA8C6-2820-4985-9216-69152327DFF8}" dt="2022-05-17T13:45:04.784" v="60" actId="20577"/>
          <ac:spMkLst>
            <pc:docMk/>
            <pc:sldMk cId="1748436111" sldId="333"/>
            <ac:spMk id="30" creationId="{FF94BB8E-C196-7E48-B18C-0FB0F94E9F71}"/>
          </ac:spMkLst>
        </pc:spChg>
        <pc:spChg chg="mod">
          <ac:chgData name="Marion Wohlwend" userId="f6f0a4b5-a71d-4bff-b350-447b75da7caa" providerId="ADAL" clId="{1C0AA8C6-2820-4985-9216-69152327DFF8}" dt="2022-05-17T13:45:07.715" v="62" actId="20577"/>
          <ac:spMkLst>
            <pc:docMk/>
            <pc:sldMk cId="1748436111" sldId="333"/>
            <ac:spMk id="32" creationId="{4249183D-911B-2B44-9665-6C721994C7E5}"/>
          </ac:spMkLst>
        </pc:spChg>
        <pc:spChg chg="mod">
          <ac:chgData name="Marion Wohlwend" userId="f6f0a4b5-a71d-4bff-b350-447b75da7caa" providerId="ADAL" clId="{1C0AA8C6-2820-4985-9216-69152327DFF8}" dt="2022-05-17T13:45:14.485" v="66" actId="20577"/>
          <ac:spMkLst>
            <pc:docMk/>
            <pc:sldMk cId="1748436111" sldId="333"/>
            <ac:spMk id="38" creationId="{84D23D8B-6920-5D41-90C6-B6980B09D16F}"/>
          </ac:spMkLst>
        </pc:spChg>
        <pc:spChg chg="mod">
          <ac:chgData name="Marion Wohlwend" userId="f6f0a4b5-a71d-4bff-b350-447b75da7caa" providerId="ADAL" clId="{1C0AA8C6-2820-4985-9216-69152327DFF8}" dt="2022-05-17T13:45:20.307" v="70" actId="20577"/>
          <ac:spMkLst>
            <pc:docMk/>
            <pc:sldMk cId="1748436111" sldId="333"/>
            <ac:spMk id="39" creationId="{C8BEA8F0-73A5-B349-824D-B419690C29E3}"/>
          </ac:spMkLst>
        </pc:spChg>
      </pc:sldChg>
      <pc:sldChg chg="addSp delSp modSp mod">
        <pc:chgData name="Marion Wohlwend" userId="f6f0a4b5-a71d-4bff-b350-447b75da7caa" providerId="ADAL" clId="{1C0AA8C6-2820-4985-9216-69152327DFF8}" dt="2022-05-31T14:52:46.283" v="122" actId="1076"/>
        <pc:sldMkLst>
          <pc:docMk/>
          <pc:sldMk cId="90832759" sldId="334"/>
        </pc:sldMkLst>
        <pc:picChg chg="add mod">
          <ac:chgData name="Marion Wohlwend" userId="f6f0a4b5-a71d-4bff-b350-447b75da7caa" providerId="ADAL" clId="{1C0AA8C6-2820-4985-9216-69152327DFF8}" dt="2022-05-31T14:52:46.283" v="122" actId="1076"/>
          <ac:picMkLst>
            <pc:docMk/>
            <pc:sldMk cId="90832759" sldId="334"/>
            <ac:picMk id="4" creationId="{DB735D8A-EB4F-0752-BB2B-84CE035C4CFD}"/>
          </ac:picMkLst>
        </pc:picChg>
        <pc:picChg chg="del">
          <ac:chgData name="Marion Wohlwend" userId="f6f0a4b5-a71d-4bff-b350-447b75da7caa" providerId="ADAL" clId="{1C0AA8C6-2820-4985-9216-69152327DFF8}" dt="2022-05-31T14:52:29.945" v="119" actId="478"/>
          <ac:picMkLst>
            <pc:docMk/>
            <pc:sldMk cId="90832759" sldId="334"/>
            <ac:picMk id="5" creationId="{55DEBCBE-F37C-EE40-9D73-EDD79B76184A}"/>
          </ac:picMkLst>
        </pc:picChg>
      </pc:sldChg>
      <pc:sldChg chg="modSp mod">
        <pc:chgData name="Marion Wohlwend" userId="f6f0a4b5-a71d-4bff-b350-447b75da7caa" providerId="ADAL" clId="{1C0AA8C6-2820-4985-9216-69152327DFF8}" dt="2022-05-31T14:53:24.482" v="126" actId="20577"/>
        <pc:sldMkLst>
          <pc:docMk/>
          <pc:sldMk cId="869584757" sldId="335"/>
        </pc:sldMkLst>
        <pc:spChg chg="mod">
          <ac:chgData name="Marion Wohlwend" userId="f6f0a4b5-a71d-4bff-b350-447b75da7caa" providerId="ADAL" clId="{1C0AA8C6-2820-4985-9216-69152327DFF8}" dt="2022-05-31T14:53:24.482" v="126" actId="20577"/>
          <ac:spMkLst>
            <pc:docMk/>
            <pc:sldMk cId="869584757" sldId="335"/>
            <ac:spMk id="17" creationId="{19B43741-AB5B-D74B-B767-F49A151000EC}"/>
          </ac:spMkLst>
        </pc:spChg>
        <pc:spChg chg="mod">
          <ac:chgData name="Marion Wohlwend" userId="f6f0a4b5-a71d-4bff-b350-447b75da7caa" providerId="ADAL" clId="{1C0AA8C6-2820-4985-9216-69152327DFF8}" dt="2022-05-31T14:53:17.808" v="124" actId="20577"/>
          <ac:spMkLst>
            <pc:docMk/>
            <pc:sldMk cId="869584757" sldId="335"/>
            <ac:spMk id="20" creationId="{87255EA3-CF0F-2B41-B2F3-27138C3F1933}"/>
          </ac:spMkLst>
        </pc:spChg>
        <pc:spChg chg="mod">
          <ac:chgData name="Marion Wohlwend" userId="f6f0a4b5-a71d-4bff-b350-447b75da7caa" providerId="ADAL" clId="{1C0AA8C6-2820-4985-9216-69152327DFF8}" dt="2022-05-17T13:45:42.421" v="74" actId="20577"/>
          <ac:spMkLst>
            <pc:docMk/>
            <pc:sldMk cId="869584757" sldId="335"/>
            <ac:spMk id="30" creationId="{FF94BB8E-C196-7E48-B18C-0FB0F94E9F71}"/>
          </ac:spMkLst>
        </pc:spChg>
        <pc:spChg chg="mod">
          <ac:chgData name="Marion Wohlwend" userId="f6f0a4b5-a71d-4bff-b350-447b75da7caa" providerId="ADAL" clId="{1C0AA8C6-2820-4985-9216-69152327DFF8}" dt="2022-05-17T13:45:45.743" v="77" actId="20577"/>
          <ac:spMkLst>
            <pc:docMk/>
            <pc:sldMk cId="869584757" sldId="335"/>
            <ac:spMk id="40" creationId="{3FD72F39-AB9B-5345-9B08-EE054A58CDAE}"/>
          </ac:spMkLst>
        </pc:spChg>
      </pc:sldChg>
      <pc:sldChg chg="modSp mod">
        <pc:chgData name="Marion Wohlwend" userId="f6f0a4b5-a71d-4bff-b350-447b75da7caa" providerId="ADAL" clId="{1C0AA8C6-2820-4985-9216-69152327DFF8}" dt="2022-05-17T13:45:54.594" v="79" actId="20577"/>
        <pc:sldMkLst>
          <pc:docMk/>
          <pc:sldMk cId="2949343973" sldId="336"/>
        </pc:sldMkLst>
        <pc:spChg chg="mod">
          <ac:chgData name="Marion Wohlwend" userId="f6f0a4b5-a71d-4bff-b350-447b75da7caa" providerId="ADAL" clId="{1C0AA8C6-2820-4985-9216-69152327DFF8}" dt="2022-05-17T13:45:54.594" v="79" actId="20577"/>
          <ac:spMkLst>
            <pc:docMk/>
            <pc:sldMk cId="2949343973" sldId="336"/>
            <ac:spMk id="17" creationId="{0F57BE5E-E573-0A40-B0B2-A045F852F9C8}"/>
          </ac:spMkLst>
        </pc:spChg>
      </pc:sldChg>
      <pc:sldChg chg="modSp mod">
        <pc:chgData name="Marion Wohlwend" userId="f6f0a4b5-a71d-4bff-b350-447b75da7caa" providerId="ADAL" clId="{1C0AA8C6-2820-4985-9216-69152327DFF8}" dt="2022-05-17T13:46:27.708" v="88" actId="20577"/>
        <pc:sldMkLst>
          <pc:docMk/>
          <pc:sldMk cId="246331160" sldId="339"/>
        </pc:sldMkLst>
        <pc:spChg chg="mod">
          <ac:chgData name="Marion Wohlwend" userId="f6f0a4b5-a71d-4bff-b350-447b75da7caa" providerId="ADAL" clId="{1C0AA8C6-2820-4985-9216-69152327DFF8}" dt="2022-05-17T13:46:22.521" v="84" actId="20577"/>
          <ac:spMkLst>
            <pc:docMk/>
            <pc:sldMk cId="246331160" sldId="339"/>
            <ac:spMk id="10" creationId="{2A1303C9-2B50-4841-814B-65AEA8213ACF}"/>
          </ac:spMkLst>
        </pc:spChg>
        <pc:spChg chg="mod">
          <ac:chgData name="Marion Wohlwend" userId="f6f0a4b5-a71d-4bff-b350-447b75da7caa" providerId="ADAL" clId="{1C0AA8C6-2820-4985-9216-69152327DFF8}" dt="2022-05-17T13:46:27.708" v="88" actId="20577"/>
          <ac:spMkLst>
            <pc:docMk/>
            <pc:sldMk cId="246331160" sldId="339"/>
            <ac:spMk id="15" creationId="{CA7A294B-3EB7-8645-8275-D81D826C228F}"/>
          </ac:spMkLst>
        </pc:spChg>
        <pc:spChg chg="mod">
          <ac:chgData name="Marion Wohlwend" userId="f6f0a4b5-a71d-4bff-b350-447b75da7caa" providerId="ADAL" clId="{1C0AA8C6-2820-4985-9216-69152327DFF8}" dt="2022-05-17T13:46:25.006" v="86" actId="20577"/>
          <ac:spMkLst>
            <pc:docMk/>
            <pc:sldMk cId="246331160" sldId="339"/>
            <ac:spMk id="19" creationId="{BDAF1436-74CE-9946-8172-7721DC118CAA}"/>
          </ac:spMkLst>
        </pc:spChg>
        <pc:spChg chg="mod">
          <ac:chgData name="Marion Wohlwend" userId="f6f0a4b5-a71d-4bff-b350-447b75da7caa" providerId="ADAL" clId="{1C0AA8C6-2820-4985-9216-69152327DFF8}" dt="2022-05-17T13:46:19.706" v="82" actId="20577"/>
          <ac:spMkLst>
            <pc:docMk/>
            <pc:sldMk cId="246331160" sldId="339"/>
            <ac:spMk id="23" creationId="{231A6A1D-4579-5F48-823A-4CED97C40539}"/>
          </ac:spMkLst>
        </pc:spChg>
      </pc:sldChg>
    </pc:docChg>
  </pc:docChgLst>
  <pc:docChgLst>
    <pc:chgData name="Marion Wohlwend" userId="f6f0a4b5-a71d-4bff-b350-447b75da7caa" providerId="ADAL" clId="{A05AADA6-9FD4-4624-9F40-C43DD1908525}"/>
    <pc:docChg chg="addSld delSld modSld">
      <pc:chgData name="Marion Wohlwend" userId="f6f0a4b5-a71d-4bff-b350-447b75da7caa" providerId="ADAL" clId="{A05AADA6-9FD4-4624-9F40-C43DD1908525}" dt="2022-12-13T15:40:11.060" v="123" actId="47"/>
      <pc:docMkLst>
        <pc:docMk/>
      </pc:docMkLst>
      <pc:sldChg chg="del">
        <pc:chgData name="Marion Wohlwend" userId="f6f0a4b5-a71d-4bff-b350-447b75da7caa" providerId="ADAL" clId="{A05AADA6-9FD4-4624-9F40-C43DD1908525}" dt="2022-12-13T15:40:11.060" v="123" actId="47"/>
        <pc:sldMkLst>
          <pc:docMk/>
          <pc:sldMk cId="641581058" sldId="320"/>
        </pc:sldMkLst>
      </pc:sldChg>
      <pc:sldChg chg="modSp add mod">
        <pc:chgData name="Marion Wohlwend" userId="f6f0a4b5-a71d-4bff-b350-447b75da7caa" providerId="ADAL" clId="{A05AADA6-9FD4-4624-9F40-C43DD1908525}" dt="2022-12-13T15:40:03.063" v="122" actId="20577"/>
        <pc:sldMkLst>
          <pc:docMk/>
          <pc:sldMk cId="2534474504" sldId="345"/>
        </pc:sldMkLst>
        <pc:spChg chg="mod">
          <ac:chgData name="Marion Wohlwend" userId="f6f0a4b5-a71d-4bff-b350-447b75da7caa" providerId="ADAL" clId="{A05AADA6-9FD4-4624-9F40-C43DD1908525}" dt="2022-12-13T15:39:41.121" v="68" actId="20577"/>
          <ac:spMkLst>
            <pc:docMk/>
            <pc:sldMk cId="2534474504" sldId="345"/>
            <ac:spMk id="18" creationId="{1FECECB6-ECC2-4E69-AA25-E03D7AAC00DA}"/>
          </ac:spMkLst>
        </pc:spChg>
        <pc:spChg chg="mod">
          <ac:chgData name="Marion Wohlwend" userId="f6f0a4b5-a71d-4bff-b350-447b75da7caa" providerId="ADAL" clId="{A05AADA6-9FD4-4624-9F40-C43DD1908525}" dt="2022-12-13T15:39:16.248" v="16" actId="20577"/>
          <ac:spMkLst>
            <pc:docMk/>
            <pc:sldMk cId="2534474504" sldId="345"/>
            <ac:spMk id="43" creationId="{78D78F9A-A4DC-9B42-9FA2-91DEAE38D1E8}"/>
          </ac:spMkLst>
        </pc:spChg>
        <pc:spChg chg="mod">
          <ac:chgData name="Marion Wohlwend" userId="f6f0a4b5-a71d-4bff-b350-447b75da7caa" providerId="ADAL" clId="{A05AADA6-9FD4-4624-9F40-C43DD1908525}" dt="2022-12-13T15:39:52.873" v="86" actId="20577"/>
          <ac:spMkLst>
            <pc:docMk/>
            <pc:sldMk cId="2534474504" sldId="345"/>
            <ac:spMk id="44" creationId="{C13F4910-DDDA-AB43-9E2D-6DF5D31D15FB}"/>
          </ac:spMkLst>
        </pc:spChg>
        <pc:spChg chg="mod">
          <ac:chgData name="Marion Wohlwend" userId="f6f0a4b5-a71d-4bff-b350-447b75da7caa" providerId="ADAL" clId="{A05AADA6-9FD4-4624-9F40-C43DD1908525}" dt="2022-12-13T15:39:26.777" v="34" actId="20577"/>
          <ac:spMkLst>
            <pc:docMk/>
            <pc:sldMk cId="2534474504" sldId="345"/>
            <ac:spMk id="46" creationId="{240266B1-BC6E-844C-968B-22FAC67E4076}"/>
          </ac:spMkLst>
        </pc:spChg>
        <pc:spChg chg="mod">
          <ac:chgData name="Marion Wohlwend" userId="f6f0a4b5-a71d-4bff-b350-447b75da7caa" providerId="ADAL" clId="{A05AADA6-9FD4-4624-9F40-C43DD1908525}" dt="2022-12-13T15:39:57.688" v="104" actId="20577"/>
          <ac:spMkLst>
            <pc:docMk/>
            <pc:sldMk cId="2534474504" sldId="345"/>
            <ac:spMk id="47" creationId="{5C50229F-DA9B-F845-B302-890C98201DE5}"/>
          </ac:spMkLst>
        </pc:spChg>
        <pc:spChg chg="mod">
          <ac:chgData name="Marion Wohlwend" userId="f6f0a4b5-a71d-4bff-b350-447b75da7caa" providerId="ADAL" clId="{A05AADA6-9FD4-4624-9F40-C43DD1908525}" dt="2022-12-13T15:40:03.063" v="122" actId="20577"/>
          <ac:spMkLst>
            <pc:docMk/>
            <pc:sldMk cId="2534474504" sldId="345"/>
            <ac:spMk id="48" creationId="{B3ECA6BF-2EFC-C046-90A4-373A7F9A59C6}"/>
          </ac:spMkLst>
        </pc:spChg>
      </pc:sldChg>
    </pc:docChg>
  </pc:docChgLst>
  <pc:docChgLst>
    <pc:chgData name="Marion Wohlwend" userId="f6f0a4b5-a71d-4bff-b350-447b75da7caa" providerId="ADAL" clId="{E4E7C938-63BD-4C82-BCB7-2FC1B5EAD823}"/>
    <pc:docChg chg="custSel modSld">
      <pc:chgData name="Marion Wohlwend" userId="f6f0a4b5-a71d-4bff-b350-447b75da7caa" providerId="ADAL" clId="{E4E7C938-63BD-4C82-BCB7-2FC1B5EAD823}" dt="2022-09-28T08:41:12.260" v="2" actId="1076"/>
      <pc:docMkLst>
        <pc:docMk/>
      </pc:docMkLst>
      <pc:sldChg chg="addSp delSp modSp mod">
        <pc:chgData name="Marion Wohlwend" userId="f6f0a4b5-a71d-4bff-b350-447b75da7caa" providerId="ADAL" clId="{E4E7C938-63BD-4C82-BCB7-2FC1B5EAD823}" dt="2022-09-28T08:41:12.260" v="2" actId="1076"/>
        <pc:sldMkLst>
          <pc:docMk/>
          <pc:sldMk cId="1093849132" sldId="330"/>
        </pc:sldMkLst>
        <pc:picChg chg="add mod">
          <ac:chgData name="Marion Wohlwend" userId="f6f0a4b5-a71d-4bff-b350-447b75da7caa" providerId="ADAL" clId="{E4E7C938-63BD-4C82-BCB7-2FC1B5EAD823}" dt="2022-09-28T08:41:12.260" v="2" actId="1076"/>
          <ac:picMkLst>
            <pc:docMk/>
            <pc:sldMk cId="1093849132" sldId="330"/>
            <ac:picMk id="2" creationId="{9EBE4539-A465-AD6A-AFDD-E52BA643B6B5}"/>
          </ac:picMkLst>
        </pc:picChg>
        <pc:picChg chg="del">
          <ac:chgData name="Marion Wohlwend" userId="f6f0a4b5-a71d-4bff-b350-447b75da7caa" providerId="ADAL" clId="{E4E7C938-63BD-4C82-BCB7-2FC1B5EAD823}" dt="2022-09-28T08:41:06.783" v="0" actId="478"/>
          <ac:picMkLst>
            <pc:docMk/>
            <pc:sldMk cId="1093849132" sldId="330"/>
            <ac:picMk id="17" creationId="{97790316-77B1-6141-A31A-0DC03A6F84D0}"/>
          </ac:picMkLst>
        </pc:picChg>
      </pc:sldChg>
    </pc:docChg>
  </pc:docChgLst>
  <pc:docChgLst>
    <pc:chgData name="Marion Wohlwend" userId="f6f0a4b5-a71d-4bff-b350-447b75da7caa" providerId="ADAL" clId="{2403235C-37BF-4766-9105-55E43C7C1773}"/>
    <pc:docChg chg="undo custSel addSld delSld modSld">
      <pc:chgData name="Marion Wohlwend" userId="f6f0a4b5-a71d-4bff-b350-447b75da7caa" providerId="ADAL" clId="{2403235C-37BF-4766-9105-55E43C7C1773}" dt="2022-07-08T14:29:02.878" v="14" actId="1076"/>
      <pc:docMkLst>
        <pc:docMk/>
      </pc:docMkLst>
      <pc:sldChg chg="delSp modSp mod">
        <pc:chgData name="Marion Wohlwend" userId="f6f0a4b5-a71d-4bff-b350-447b75da7caa" providerId="ADAL" clId="{2403235C-37BF-4766-9105-55E43C7C1773}" dt="2022-07-08T14:29:02.878" v="14" actId="1076"/>
        <pc:sldMkLst>
          <pc:docMk/>
          <pc:sldMk cId="641581058" sldId="320"/>
        </pc:sldMkLst>
        <pc:spChg chg="mod">
          <ac:chgData name="Marion Wohlwend" userId="f6f0a4b5-a71d-4bff-b350-447b75da7caa" providerId="ADAL" clId="{2403235C-37BF-4766-9105-55E43C7C1773}" dt="2022-07-08T14:29:02.878" v="14" actId="1076"/>
          <ac:spMkLst>
            <pc:docMk/>
            <pc:sldMk cId="641581058" sldId="320"/>
            <ac:spMk id="21" creationId="{B98CBD32-8138-B34D-9702-3491FD5AC89D}"/>
          </ac:spMkLst>
        </pc:spChg>
        <pc:spChg chg="del">
          <ac:chgData name="Marion Wohlwend" userId="f6f0a4b5-a71d-4bff-b350-447b75da7caa" providerId="ADAL" clId="{2403235C-37BF-4766-9105-55E43C7C1773}" dt="2022-07-08T14:28:29.517" v="7" actId="478"/>
          <ac:spMkLst>
            <pc:docMk/>
            <pc:sldMk cId="641581058" sldId="320"/>
            <ac:spMk id="46" creationId="{240266B1-BC6E-844C-968B-22FAC67E4076}"/>
          </ac:spMkLst>
        </pc:spChg>
        <pc:spChg chg="mod">
          <ac:chgData name="Marion Wohlwend" userId="f6f0a4b5-a71d-4bff-b350-447b75da7caa" providerId="ADAL" clId="{2403235C-37BF-4766-9105-55E43C7C1773}" dt="2022-07-08T14:28:40.995" v="9" actId="1076"/>
          <ac:spMkLst>
            <pc:docMk/>
            <pc:sldMk cId="641581058" sldId="320"/>
            <ac:spMk id="47" creationId="{5C50229F-DA9B-F845-B302-890C98201DE5}"/>
          </ac:spMkLst>
        </pc:spChg>
        <pc:spChg chg="mod">
          <ac:chgData name="Marion Wohlwend" userId="f6f0a4b5-a71d-4bff-b350-447b75da7caa" providerId="ADAL" clId="{2403235C-37BF-4766-9105-55E43C7C1773}" dt="2022-07-08T14:29:01.630" v="13" actId="1076"/>
          <ac:spMkLst>
            <pc:docMk/>
            <pc:sldMk cId="641581058" sldId="320"/>
            <ac:spMk id="48" creationId="{B3ECA6BF-2EFC-C046-90A4-373A7F9A59C6}"/>
          </ac:spMkLst>
        </pc:spChg>
        <pc:picChg chg="del">
          <ac:chgData name="Marion Wohlwend" userId="f6f0a4b5-a71d-4bff-b350-447b75da7caa" providerId="ADAL" clId="{2403235C-37BF-4766-9105-55E43C7C1773}" dt="2022-07-08T14:28:26.591" v="6" actId="478"/>
          <ac:picMkLst>
            <pc:docMk/>
            <pc:sldMk cId="641581058" sldId="320"/>
            <ac:picMk id="18" creationId="{C938C908-717A-5C4C-AA2F-318727C8EABA}"/>
          </ac:picMkLst>
        </pc:picChg>
        <pc:picChg chg="mod">
          <ac:chgData name="Marion Wohlwend" userId="f6f0a4b5-a71d-4bff-b350-447b75da7caa" providerId="ADAL" clId="{2403235C-37BF-4766-9105-55E43C7C1773}" dt="2022-07-08T14:28:35.810" v="8" actId="1076"/>
          <ac:picMkLst>
            <pc:docMk/>
            <pc:sldMk cId="641581058" sldId="320"/>
            <ac:picMk id="19" creationId="{4FC3E578-0995-8D49-A29C-B120DA9C7570}"/>
          </ac:picMkLst>
        </pc:picChg>
        <pc:picChg chg="mod">
          <ac:chgData name="Marion Wohlwend" userId="f6f0a4b5-a71d-4bff-b350-447b75da7caa" providerId="ADAL" clId="{2403235C-37BF-4766-9105-55E43C7C1773}" dt="2022-07-08T14:28:47.779" v="10" actId="1076"/>
          <ac:picMkLst>
            <pc:docMk/>
            <pc:sldMk cId="641581058" sldId="320"/>
            <ac:picMk id="22" creationId="{BD2C2050-A4B8-6744-993A-CB48F72F8785}"/>
          </ac:picMkLst>
        </pc:picChg>
      </pc:sldChg>
      <pc:sldChg chg="new del">
        <pc:chgData name="Marion Wohlwend" userId="f6f0a4b5-a71d-4bff-b350-447b75da7caa" providerId="ADAL" clId="{2403235C-37BF-4766-9105-55E43C7C1773}" dt="2022-07-08T14:28:14.896" v="5" actId="680"/>
        <pc:sldMkLst>
          <pc:docMk/>
          <pc:sldMk cId="2575608243" sldId="345"/>
        </pc:sldMkLst>
      </pc:sldChg>
      <pc:sldChg chg="new del">
        <pc:chgData name="Marion Wohlwend" userId="f6f0a4b5-a71d-4bff-b350-447b75da7caa" providerId="ADAL" clId="{2403235C-37BF-4766-9105-55E43C7C1773}" dt="2022-07-08T14:28:13.852" v="4" actId="680"/>
        <pc:sldMkLst>
          <pc:docMk/>
          <pc:sldMk cId="2418492628" sldId="346"/>
        </pc:sldMkLst>
      </pc:sldChg>
      <pc:sldChg chg="new del">
        <pc:chgData name="Marion Wohlwend" userId="f6f0a4b5-a71d-4bff-b350-447b75da7caa" providerId="ADAL" clId="{2403235C-37BF-4766-9105-55E43C7C1773}" dt="2022-07-08T14:28:12.740" v="3" actId="680"/>
        <pc:sldMkLst>
          <pc:docMk/>
          <pc:sldMk cId="1266757129" sldId="3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1A722EE-0751-9244-BBFA-0639F2691B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EF9635-4C71-6C4A-85BF-6C0C688DD6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C5D992-14DE-E547-9143-F96659D52D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56A3-3B3A-F545-BFB2-CF9A433023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440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B476E-8E26-B447-ACEB-BB10C5D28257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FA59A-C167-9440-A307-B2F48D127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45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717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64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580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18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43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823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075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61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92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19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847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974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44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153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899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76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46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53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39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QUALITY AND</a:t>
            </a:r>
          </a:p>
          <a:p>
            <a:r>
              <a:rPr lang="de-CH" dirty="0"/>
              <a:t>STRENGTH OF INNOVATION</a:t>
            </a:r>
          </a:p>
          <a:p>
            <a:endParaRPr lang="de-CH" dirty="0"/>
          </a:p>
          <a:p>
            <a:r>
              <a:rPr lang="de-CH" dirty="0"/>
              <a:t>• Extensive </a:t>
            </a:r>
            <a:r>
              <a:rPr lang="de-CH" dirty="0" err="1"/>
              <a:t>expertise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long</a:t>
            </a:r>
            <a:r>
              <a:rPr lang="de-CH" dirty="0"/>
              <a:t>-standing </a:t>
            </a:r>
            <a:r>
              <a:rPr lang="de-CH" dirty="0" err="1"/>
              <a:t>experience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service</a:t>
            </a:r>
            <a:r>
              <a:rPr lang="de-CH" dirty="0"/>
              <a:t> </a:t>
            </a:r>
            <a:r>
              <a:rPr lang="de-CH" dirty="0" err="1"/>
              <a:t>providers</a:t>
            </a:r>
            <a:r>
              <a:rPr lang="de-CH" dirty="0"/>
              <a:t> </a:t>
            </a:r>
            <a:r>
              <a:rPr lang="de-CH" dirty="0" err="1"/>
              <a:t>within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financial</a:t>
            </a:r>
            <a:r>
              <a:rPr lang="de-CH" dirty="0"/>
              <a:t> </a:t>
            </a:r>
            <a:r>
              <a:rPr lang="de-CH" dirty="0" err="1"/>
              <a:t>centre</a:t>
            </a:r>
            <a:endParaRPr lang="de-CH" dirty="0"/>
          </a:p>
          <a:p>
            <a:r>
              <a:rPr lang="de-CH" dirty="0"/>
              <a:t>• </a:t>
            </a:r>
            <a:r>
              <a:rPr lang="de-CH" dirty="0" err="1"/>
              <a:t>Direct</a:t>
            </a:r>
            <a:r>
              <a:rPr lang="de-CH" dirty="0"/>
              <a:t> </a:t>
            </a:r>
            <a:r>
              <a:rPr lang="de-CH" dirty="0" err="1"/>
              <a:t>access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specialists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experts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Switzerland</a:t>
            </a:r>
            <a:r>
              <a:rPr lang="de-CH" dirty="0"/>
              <a:t>, Austria, Germany </a:t>
            </a:r>
            <a:r>
              <a:rPr lang="de-CH" dirty="0" err="1"/>
              <a:t>and</a:t>
            </a:r>
            <a:r>
              <a:rPr lang="de-CH" dirty="0"/>
              <a:t> Liechtenstein</a:t>
            </a:r>
          </a:p>
          <a:p>
            <a:r>
              <a:rPr lang="de-CH" dirty="0"/>
              <a:t>• </a:t>
            </a:r>
            <a:r>
              <a:rPr lang="de-CH" dirty="0" err="1"/>
              <a:t>Flexibility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short</a:t>
            </a:r>
            <a:r>
              <a:rPr lang="de-CH" dirty="0"/>
              <a:t> </a:t>
            </a:r>
            <a:r>
              <a:rPr lang="de-CH" dirty="0" err="1"/>
              <a:t>decision-making</a:t>
            </a:r>
            <a:r>
              <a:rPr lang="de-CH" dirty="0"/>
              <a:t> </a:t>
            </a:r>
            <a:r>
              <a:rPr lang="de-CH" dirty="0" err="1"/>
              <a:t>channels</a:t>
            </a:r>
            <a:r>
              <a:rPr lang="de-CH" dirty="0"/>
              <a:t> in Liechtenstein</a:t>
            </a:r>
          </a:p>
          <a:p>
            <a:r>
              <a:rPr lang="de-CH" dirty="0"/>
              <a:t>• Europe-</a:t>
            </a:r>
            <a:r>
              <a:rPr lang="de-CH" dirty="0" err="1"/>
              <a:t>compliant</a:t>
            </a:r>
            <a:r>
              <a:rPr lang="de-CH" dirty="0"/>
              <a:t> </a:t>
            </a:r>
            <a:r>
              <a:rPr lang="de-CH" dirty="0" err="1"/>
              <a:t>niche</a:t>
            </a:r>
            <a:r>
              <a:rPr lang="de-CH" dirty="0"/>
              <a:t> </a:t>
            </a:r>
            <a:r>
              <a:rPr lang="de-CH" dirty="0" err="1"/>
              <a:t>products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financial</a:t>
            </a:r>
            <a:r>
              <a:rPr lang="de-CH" dirty="0"/>
              <a:t> </a:t>
            </a:r>
            <a:r>
              <a:rPr lang="de-CH" dirty="0" err="1"/>
              <a:t>sector</a:t>
            </a:r>
            <a:endParaRPr lang="de-CH" dirty="0"/>
          </a:p>
          <a:p>
            <a:r>
              <a:rPr lang="de-CH" dirty="0"/>
              <a:t>• Support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innovation</a:t>
            </a:r>
            <a:endParaRPr lang="de-CH" dirty="0"/>
          </a:p>
          <a:p>
            <a:endParaRPr lang="de-CH" dirty="0"/>
          </a:p>
          <a:p>
            <a:r>
              <a:rPr lang="de-CH" dirty="0"/>
              <a:t>STABILITY AND</a:t>
            </a:r>
          </a:p>
          <a:p>
            <a:r>
              <a:rPr lang="de-CH" dirty="0"/>
              <a:t>LEGAL CERTAINTY</a:t>
            </a:r>
          </a:p>
          <a:p>
            <a:r>
              <a:rPr lang="de-CH" dirty="0"/>
              <a:t>• </a:t>
            </a:r>
            <a:r>
              <a:rPr lang="de-CH" dirty="0" err="1"/>
              <a:t>Stable</a:t>
            </a:r>
            <a:r>
              <a:rPr lang="de-CH" dirty="0"/>
              <a:t> </a:t>
            </a:r>
            <a:r>
              <a:rPr lang="de-CH" dirty="0" err="1"/>
              <a:t>social</a:t>
            </a:r>
            <a:r>
              <a:rPr lang="de-CH" dirty="0"/>
              <a:t>, legal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economic</a:t>
            </a:r>
            <a:r>
              <a:rPr lang="de-CH" dirty="0"/>
              <a:t> </a:t>
            </a:r>
            <a:r>
              <a:rPr lang="de-CH" dirty="0" err="1"/>
              <a:t>system</a:t>
            </a:r>
            <a:endParaRPr lang="de-CH" dirty="0"/>
          </a:p>
          <a:p>
            <a:r>
              <a:rPr lang="de-CH" dirty="0"/>
              <a:t>• </a:t>
            </a:r>
            <a:r>
              <a:rPr lang="de-CH" dirty="0" err="1"/>
              <a:t>Customs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currency</a:t>
            </a:r>
            <a:r>
              <a:rPr lang="de-CH" dirty="0"/>
              <a:t> </a:t>
            </a:r>
            <a:r>
              <a:rPr lang="de-CH" dirty="0" err="1"/>
              <a:t>union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Switzerland</a:t>
            </a:r>
            <a:r>
              <a:rPr lang="de-CH" dirty="0"/>
              <a:t> </a:t>
            </a:r>
            <a:r>
              <a:rPr lang="de-CH" dirty="0" err="1"/>
              <a:t>since</a:t>
            </a:r>
            <a:r>
              <a:rPr lang="de-CH" dirty="0"/>
              <a:t> 1924</a:t>
            </a:r>
          </a:p>
          <a:p>
            <a:r>
              <a:rPr lang="de-CH" dirty="0"/>
              <a:t>• Member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European </a:t>
            </a:r>
            <a:r>
              <a:rPr lang="de-CH" dirty="0" err="1"/>
              <a:t>Economic</a:t>
            </a:r>
            <a:r>
              <a:rPr lang="de-CH" dirty="0"/>
              <a:t> Area (EEA) </a:t>
            </a:r>
            <a:r>
              <a:rPr lang="de-CH" dirty="0" err="1"/>
              <a:t>since</a:t>
            </a:r>
            <a:r>
              <a:rPr lang="de-CH" dirty="0"/>
              <a:t> 1995.</a:t>
            </a:r>
          </a:p>
          <a:p>
            <a:r>
              <a:rPr lang="de-CH" dirty="0"/>
              <a:t>• </a:t>
            </a:r>
            <a:r>
              <a:rPr lang="de-CH" dirty="0" err="1"/>
              <a:t>Barrier-free</a:t>
            </a:r>
            <a:r>
              <a:rPr lang="de-CH" dirty="0"/>
              <a:t> </a:t>
            </a:r>
            <a:r>
              <a:rPr lang="de-CH" dirty="0" err="1"/>
              <a:t>access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European </a:t>
            </a:r>
            <a:r>
              <a:rPr lang="de-CH" dirty="0" err="1"/>
              <a:t>market</a:t>
            </a:r>
            <a:r>
              <a:rPr lang="de-CH" dirty="0"/>
              <a:t> (</a:t>
            </a:r>
            <a:r>
              <a:rPr lang="de-CH" dirty="0" err="1"/>
              <a:t>freedom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movement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goods</a:t>
            </a:r>
            <a:r>
              <a:rPr lang="de-CH" dirty="0"/>
              <a:t>, </a:t>
            </a:r>
            <a:r>
              <a:rPr lang="de-CH" dirty="0" err="1"/>
              <a:t>people</a:t>
            </a:r>
            <a:r>
              <a:rPr lang="de-CH" dirty="0"/>
              <a:t>, </a:t>
            </a:r>
            <a:r>
              <a:rPr lang="de-CH" dirty="0" err="1"/>
              <a:t>services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capital</a:t>
            </a:r>
            <a:r>
              <a:rPr lang="de-CH" dirty="0"/>
              <a:t>)</a:t>
            </a:r>
          </a:p>
          <a:p>
            <a:r>
              <a:rPr lang="de-CH" dirty="0"/>
              <a:t>• Political </a:t>
            </a:r>
            <a:r>
              <a:rPr lang="de-CH" dirty="0" err="1"/>
              <a:t>continuity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stability</a:t>
            </a:r>
            <a:endParaRPr lang="de-CH" dirty="0"/>
          </a:p>
          <a:p>
            <a:r>
              <a:rPr lang="de-CH" dirty="0"/>
              <a:t>• Liberal </a:t>
            </a:r>
            <a:r>
              <a:rPr lang="de-CH" dirty="0" err="1"/>
              <a:t>economic</a:t>
            </a:r>
            <a:r>
              <a:rPr lang="de-CH" dirty="0"/>
              <a:t> </a:t>
            </a:r>
            <a:r>
              <a:rPr lang="de-CH" dirty="0" err="1"/>
              <a:t>policies</a:t>
            </a:r>
            <a:endParaRPr lang="de-CH" dirty="0"/>
          </a:p>
          <a:p>
            <a:r>
              <a:rPr lang="de-CH" dirty="0"/>
              <a:t>• Liberal </a:t>
            </a:r>
            <a:r>
              <a:rPr lang="de-CH" dirty="0" err="1"/>
              <a:t>company</a:t>
            </a:r>
            <a:r>
              <a:rPr lang="de-CH" dirty="0"/>
              <a:t> </a:t>
            </a:r>
            <a:r>
              <a:rPr lang="de-CH" dirty="0" err="1"/>
              <a:t>law</a:t>
            </a:r>
            <a:endParaRPr lang="de-CH" dirty="0"/>
          </a:p>
          <a:p>
            <a:r>
              <a:rPr lang="de-CH" dirty="0"/>
              <a:t>• Sound </a:t>
            </a:r>
            <a:r>
              <a:rPr lang="de-CH" dirty="0" err="1"/>
              <a:t>financial</a:t>
            </a:r>
            <a:r>
              <a:rPr lang="de-CH" dirty="0"/>
              <a:t> </a:t>
            </a:r>
            <a:r>
              <a:rPr lang="de-CH" dirty="0" err="1"/>
              <a:t>policies</a:t>
            </a:r>
            <a:r>
              <a:rPr lang="de-CH" dirty="0"/>
              <a:t> /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government</a:t>
            </a:r>
            <a:r>
              <a:rPr lang="de-CH" dirty="0"/>
              <a:t> </a:t>
            </a:r>
            <a:r>
              <a:rPr lang="de-CH" dirty="0" err="1"/>
              <a:t>debt</a:t>
            </a:r>
            <a:endParaRPr lang="de-CH" dirty="0"/>
          </a:p>
          <a:p>
            <a:r>
              <a:rPr lang="de-CH" dirty="0"/>
              <a:t>• </a:t>
            </a:r>
            <a:r>
              <a:rPr lang="de-CH" dirty="0" err="1"/>
              <a:t>Very</a:t>
            </a:r>
            <a:r>
              <a:rPr lang="de-CH" dirty="0"/>
              <a:t> well-</a:t>
            </a:r>
            <a:r>
              <a:rPr lang="de-CH" dirty="0" err="1"/>
              <a:t>funded</a:t>
            </a:r>
            <a:r>
              <a:rPr lang="de-CH" dirty="0"/>
              <a:t> </a:t>
            </a:r>
            <a:r>
              <a:rPr lang="de-CH" dirty="0" err="1"/>
              <a:t>public</a:t>
            </a:r>
            <a:r>
              <a:rPr lang="de-CH" dirty="0"/>
              <a:t> </a:t>
            </a:r>
            <a:r>
              <a:rPr lang="de-CH" dirty="0" err="1"/>
              <a:t>sector</a:t>
            </a:r>
            <a:endParaRPr lang="de-CH" dirty="0"/>
          </a:p>
          <a:p>
            <a:r>
              <a:rPr lang="de-CH" dirty="0"/>
              <a:t>• Moderate </a:t>
            </a:r>
            <a:r>
              <a:rPr lang="de-CH" dirty="0" err="1"/>
              <a:t>corporate</a:t>
            </a:r>
            <a:r>
              <a:rPr lang="de-CH" dirty="0"/>
              <a:t> </a:t>
            </a:r>
            <a:r>
              <a:rPr lang="de-CH" dirty="0" err="1"/>
              <a:t>taxation</a:t>
            </a:r>
            <a:endParaRPr lang="de-CH" dirty="0"/>
          </a:p>
          <a:p>
            <a:r>
              <a:rPr lang="de-CH" dirty="0"/>
              <a:t>• AAA </a:t>
            </a:r>
            <a:r>
              <a:rPr lang="de-CH" dirty="0" err="1"/>
              <a:t>country</a:t>
            </a:r>
            <a:r>
              <a:rPr lang="de-CH" dirty="0"/>
              <a:t> </a:t>
            </a:r>
            <a:r>
              <a:rPr lang="de-CH" dirty="0" err="1"/>
              <a:t>rating</a:t>
            </a:r>
            <a:r>
              <a:rPr lang="de-CH" dirty="0"/>
              <a:t> </a:t>
            </a:r>
            <a:r>
              <a:rPr lang="de-CH" dirty="0" err="1"/>
              <a:t>awarded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Moody’s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Standard &amp; </a:t>
            </a:r>
            <a:r>
              <a:rPr lang="de-CH" dirty="0" err="1"/>
              <a:t>Poor’s</a:t>
            </a:r>
            <a:endParaRPr lang="de-CH" dirty="0"/>
          </a:p>
          <a:p>
            <a:r>
              <a:rPr lang="de-CH" dirty="0"/>
              <a:t>• </a:t>
            </a:r>
            <a:r>
              <a:rPr lang="de-CH" dirty="0" err="1"/>
              <a:t>Broadly</a:t>
            </a:r>
            <a:r>
              <a:rPr lang="de-CH" dirty="0"/>
              <a:t> </a:t>
            </a:r>
            <a:r>
              <a:rPr lang="de-CH" dirty="0" err="1"/>
              <a:t>diversified</a:t>
            </a:r>
            <a:r>
              <a:rPr lang="de-CH" dirty="0"/>
              <a:t> </a:t>
            </a:r>
            <a:r>
              <a:rPr lang="de-CH" dirty="0" err="1"/>
              <a:t>economy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strong </a:t>
            </a:r>
            <a:r>
              <a:rPr lang="de-CH" dirty="0" err="1"/>
              <a:t>industrial</a:t>
            </a:r>
            <a:r>
              <a:rPr lang="de-CH" dirty="0"/>
              <a:t> </a:t>
            </a:r>
            <a:r>
              <a:rPr lang="de-CH" dirty="0" err="1"/>
              <a:t>sector</a:t>
            </a:r>
            <a:endParaRPr lang="de-CH" dirty="0"/>
          </a:p>
          <a:p>
            <a:endParaRPr lang="de-CH" dirty="0"/>
          </a:p>
          <a:p>
            <a:r>
              <a:rPr lang="de-CH" dirty="0"/>
              <a:t>LEGAL AND</a:t>
            </a:r>
          </a:p>
          <a:p>
            <a:r>
              <a:rPr lang="de-CH" dirty="0"/>
              <a:t>TAX CONFORMITY</a:t>
            </a:r>
          </a:p>
          <a:p>
            <a:r>
              <a:rPr lang="de-CH" dirty="0"/>
              <a:t>• Financial </a:t>
            </a:r>
            <a:r>
              <a:rPr lang="de-CH" dirty="0" err="1"/>
              <a:t>centre</a:t>
            </a:r>
            <a:r>
              <a:rPr lang="de-CH" dirty="0"/>
              <a:t> </a:t>
            </a:r>
            <a:r>
              <a:rPr lang="de-CH" dirty="0" err="1"/>
              <a:t>regulation</a:t>
            </a:r>
            <a:r>
              <a:rPr lang="de-CH" dirty="0"/>
              <a:t> in Liechtenstein </a:t>
            </a:r>
            <a:r>
              <a:rPr lang="de-CH" dirty="0" err="1"/>
              <a:t>based</a:t>
            </a:r>
            <a:r>
              <a:rPr lang="de-CH" dirty="0"/>
              <a:t> on EU </a:t>
            </a:r>
            <a:r>
              <a:rPr lang="de-CH" dirty="0" err="1"/>
              <a:t>guidelines</a:t>
            </a:r>
            <a:endParaRPr lang="de-CH" dirty="0"/>
          </a:p>
          <a:p>
            <a:r>
              <a:rPr lang="de-CH" dirty="0"/>
              <a:t>• </a:t>
            </a:r>
            <a:r>
              <a:rPr lang="de-CH" dirty="0" err="1"/>
              <a:t>Internationally</a:t>
            </a:r>
            <a:r>
              <a:rPr lang="de-CH" dirty="0"/>
              <a:t> </a:t>
            </a:r>
            <a:r>
              <a:rPr lang="de-CH" dirty="0" err="1"/>
              <a:t>integrated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recognised</a:t>
            </a:r>
            <a:r>
              <a:rPr lang="de-CH" dirty="0"/>
              <a:t> </a:t>
            </a:r>
            <a:r>
              <a:rPr lang="de-CH" dirty="0" err="1"/>
              <a:t>financial</a:t>
            </a:r>
            <a:r>
              <a:rPr lang="de-CH" dirty="0"/>
              <a:t> </a:t>
            </a:r>
            <a:r>
              <a:rPr lang="de-CH" dirty="0" err="1"/>
              <a:t>market</a:t>
            </a:r>
            <a:r>
              <a:rPr lang="de-CH" dirty="0"/>
              <a:t> </a:t>
            </a:r>
            <a:r>
              <a:rPr lang="de-CH" dirty="0" err="1"/>
              <a:t>supervisory</a:t>
            </a:r>
            <a:r>
              <a:rPr lang="de-CH" dirty="0"/>
              <a:t> </a:t>
            </a:r>
            <a:r>
              <a:rPr lang="de-CH" dirty="0" err="1"/>
              <a:t>authority</a:t>
            </a:r>
            <a:endParaRPr lang="de-CH" dirty="0"/>
          </a:p>
          <a:p>
            <a:r>
              <a:rPr lang="de-CH" dirty="0"/>
              <a:t>• Recognition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implementation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international </a:t>
            </a:r>
            <a:r>
              <a:rPr lang="de-CH" dirty="0" err="1"/>
              <a:t>and</a:t>
            </a:r>
            <a:r>
              <a:rPr lang="de-CH" dirty="0"/>
              <a:t> European </a:t>
            </a:r>
            <a:r>
              <a:rPr lang="de-CH" dirty="0" err="1"/>
              <a:t>tax</a:t>
            </a:r>
            <a:r>
              <a:rPr lang="de-CH" dirty="0"/>
              <a:t> </a:t>
            </a:r>
            <a:r>
              <a:rPr lang="de-CH" dirty="0" err="1"/>
              <a:t>cooperation</a:t>
            </a:r>
            <a:r>
              <a:rPr lang="de-CH" dirty="0"/>
              <a:t> </a:t>
            </a:r>
            <a:r>
              <a:rPr lang="de-CH" dirty="0" err="1"/>
              <a:t>standards</a:t>
            </a:r>
            <a:endParaRPr lang="de-CH" dirty="0"/>
          </a:p>
          <a:p>
            <a:r>
              <a:rPr lang="de-CH" dirty="0"/>
              <a:t>• Early AEOI </a:t>
            </a:r>
            <a:r>
              <a:rPr lang="de-CH" dirty="0" err="1"/>
              <a:t>adopter</a:t>
            </a:r>
            <a:r>
              <a:rPr lang="de-CH" dirty="0"/>
              <a:t> (</a:t>
            </a:r>
            <a:r>
              <a:rPr lang="de-CH" dirty="0" err="1"/>
              <a:t>automatic</a:t>
            </a:r>
            <a:r>
              <a:rPr lang="de-CH" dirty="0"/>
              <a:t> </a:t>
            </a:r>
            <a:r>
              <a:rPr lang="de-CH" dirty="0" err="1"/>
              <a:t>exchange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information</a:t>
            </a:r>
            <a:r>
              <a:rPr lang="de-CH" dirty="0"/>
              <a:t>)</a:t>
            </a:r>
          </a:p>
          <a:p>
            <a:r>
              <a:rPr lang="de-CH" dirty="0"/>
              <a:t>• Global Forum </a:t>
            </a:r>
            <a:r>
              <a:rPr lang="de-CH" dirty="0" err="1"/>
              <a:t>rating</a:t>
            </a:r>
            <a:r>
              <a:rPr lang="de-CH" dirty="0"/>
              <a:t> “</a:t>
            </a:r>
            <a:r>
              <a:rPr lang="de-CH" dirty="0" err="1"/>
              <a:t>largely</a:t>
            </a:r>
            <a:r>
              <a:rPr lang="de-CH" dirty="0"/>
              <a:t> </a:t>
            </a:r>
            <a:r>
              <a:rPr lang="de-CH" dirty="0" err="1"/>
              <a:t>compliant</a:t>
            </a:r>
            <a:r>
              <a:rPr lang="de-CH" dirty="0"/>
              <a:t>”</a:t>
            </a:r>
          </a:p>
          <a:p>
            <a:r>
              <a:rPr lang="de-CH" dirty="0"/>
              <a:t>• Implementation </a:t>
            </a:r>
            <a:r>
              <a:rPr lang="de-CH" dirty="0" err="1"/>
              <a:t>of</a:t>
            </a:r>
            <a:r>
              <a:rPr lang="de-CH" dirty="0"/>
              <a:t> OECD / BEPS (</a:t>
            </a:r>
            <a:r>
              <a:rPr lang="de-CH" dirty="0" err="1"/>
              <a:t>corporate</a:t>
            </a:r>
            <a:r>
              <a:rPr lang="de-CH" dirty="0"/>
              <a:t> </a:t>
            </a:r>
            <a:r>
              <a:rPr lang="de-CH" dirty="0" err="1"/>
              <a:t>taxation</a:t>
            </a:r>
            <a:r>
              <a:rPr lang="de-CH" dirty="0"/>
              <a:t> </a:t>
            </a:r>
            <a:r>
              <a:rPr lang="de-CH" dirty="0" err="1"/>
              <a:t>guidelines</a:t>
            </a:r>
            <a:r>
              <a:rPr lang="de-CH" dirty="0"/>
              <a:t>)</a:t>
            </a:r>
          </a:p>
          <a:p>
            <a:r>
              <a:rPr lang="de-CH" dirty="0"/>
              <a:t>• </a:t>
            </a:r>
            <a:r>
              <a:rPr lang="de-CH" dirty="0" err="1"/>
              <a:t>Tax</a:t>
            </a:r>
            <a:r>
              <a:rPr lang="de-CH" dirty="0"/>
              <a:t> </a:t>
            </a:r>
            <a:r>
              <a:rPr lang="de-CH" dirty="0" err="1"/>
              <a:t>information</a:t>
            </a:r>
            <a:r>
              <a:rPr lang="de-CH" dirty="0"/>
              <a:t> </a:t>
            </a:r>
            <a:r>
              <a:rPr lang="de-CH" dirty="0" err="1"/>
              <a:t>exchange</a:t>
            </a:r>
            <a:r>
              <a:rPr lang="de-CH" dirty="0"/>
              <a:t> </a:t>
            </a:r>
            <a:r>
              <a:rPr lang="de-CH" dirty="0" err="1"/>
              <a:t>agreements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/ </a:t>
            </a:r>
            <a:r>
              <a:rPr lang="de-CH" dirty="0" err="1"/>
              <a:t>or</a:t>
            </a:r>
            <a:r>
              <a:rPr lang="de-CH" dirty="0"/>
              <a:t> double </a:t>
            </a:r>
            <a:r>
              <a:rPr lang="de-CH" dirty="0" err="1"/>
              <a:t>taxation</a:t>
            </a:r>
            <a:r>
              <a:rPr lang="de-CH" dirty="0"/>
              <a:t> </a:t>
            </a:r>
            <a:r>
              <a:rPr lang="de-CH" dirty="0" err="1"/>
              <a:t>agreements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54 </a:t>
            </a:r>
            <a:r>
              <a:rPr lang="de-CH" dirty="0" err="1"/>
              <a:t>states</a:t>
            </a:r>
            <a:endParaRPr lang="de-CH" dirty="0"/>
          </a:p>
          <a:p>
            <a:endParaRPr lang="de-CH" dirty="0"/>
          </a:p>
          <a:p>
            <a:r>
              <a:rPr lang="de-CH" dirty="0"/>
              <a:t>SUSTAINABILITY AND</a:t>
            </a:r>
          </a:p>
          <a:p>
            <a:r>
              <a:rPr lang="de-CH" dirty="0"/>
              <a:t>PHILANTHROPY</a:t>
            </a:r>
          </a:p>
          <a:p>
            <a:r>
              <a:rPr lang="de-CH" dirty="0"/>
              <a:t>• Liechtenstein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establishing</a:t>
            </a:r>
            <a:r>
              <a:rPr lang="de-CH" dirty="0"/>
              <a:t> </a:t>
            </a:r>
            <a:r>
              <a:rPr lang="de-CH" dirty="0" err="1"/>
              <a:t>itself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a </a:t>
            </a:r>
            <a:r>
              <a:rPr lang="de-CH" dirty="0" err="1"/>
              <a:t>respected</a:t>
            </a:r>
            <a:r>
              <a:rPr lang="de-CH" dirty="0"/>
              <a:t>, </a:t>
            </a:r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stable</a:t>
            </a:r>
            <a:r>
              <a:rPr lang="de-CH" dirty="0"/>
              <a:t> </a:t>
            </a:r>
            <a:r>
              <a:rPr lang="de-CH" dirty="0" err="1"/>
              <a:t>financial</a:t>
            </a:r>
            <a:r>
              <a:rPr lang="de-CH" dirty="0"/>
              <a:t> </a:t>
            </a:r>
            <a:r>
              <a:rPr lang="de-CH" dirty="0" err="1"/>
              <a:t>centre</a:t>
            </a:r>
            <a:r>
              <a:rPr lang="de-CH" dirty="0"/>
              <a:t>.</a:t>
            </a:r>
          </a:p>
          <a:p>
            <a:r>
              <a:rPr lang="de-CH" dirty="0"/>
              <a:t>• </a:t>
            </a:r>
            <a:r>
              <a:rPr lang="de-CH" dirty="0" err="1"/>
              <a:t>Acting</a:t>
            </a:r>
            <a:r>
              <a:rPr lang="de-CH" dirty="0"/>
              <a:t> in a </a:t>
            </a:r>
            <a:r>
              <a:rPr lang="de-CH" dirty="0" err="1"/>
              <a:t>responsible</a:t>
            </a:r>
            <a:r>
              <a:rPr lang="de-CH" dirty="0"/>
              <a:t>, </a:t>
            </a:r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manner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</a:t>
            </a:r>
            <a:r>
              <a:rPr lang="de-CH" dirty="0" err="1"/>
              <a:t>central</a:t>
            </a:r>
            <a:r>
              <a:rPr lang="de-CH" dirty="0"/>
              <a:t> </a:t>
            </a:r>
            <a:r>
              <a:rPr lang="de-CH" dirty="0" err="1"/>
              <a:t>component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Liechtenstein’s</a:t>
            </a:r>
            <a:r>
              <a:rPr lang="de-CH" dirty="0"/>
              <a:t> </a:t>
            </a:r>
            <a:r>
              <a:rPr lang="de-CH" dirty="0" err="1"/>
              <a:t>culture</a:t>
            </a:r>
            <a:r>
              <a:rPr lang="de-CH" dirty="0"/>
              <a:t>.</a:t>
            </a:r>
          </a:p>
          <a:p>
            <a:r>
              <a:rPr lang="de-CH" dirty="0"/>
              <a:t>• Unique </a:t>
            </a:r>
            <a:r>
              <a:rPr lang="de-CH" dirty="0" err="1"/>
              <a:t>projects</a:t>
            </a:r>
            <a:r>
              <a:rPr lang="de-CH" dirty="0"/>
              <a:t>:</a:t>
            </a:r>
          </a:p>
          <a:p>
            <a:r>
              <a:rPr lang="de-CH" dirty="0"/>
              <a:t>	• “</a:t>
            </a: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err="1"/>
              <a:t>country</a:t>
            </a:r>
            <a:r>
              <a:rPr lang="de-CH" dirty="0"/>
              <a:t>”: all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Liechtenstein’s</a:t>
            </a:r>
            <a:r>
              <a:rPr lang="de-CH" dirty="0"/>
              <a:t> </a:t>
            </a:r>
            <a:r>
              <a:rPr lang="de-CH" dirty="0" err="1"/>
              <a:t>municipalities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been</a:t>
            </a:r>
            <a:r>
              <a:rPr lang="de-CH" dirty="0"/>
              <a:t> </a:t>
            </a:r>
            <a:r>
              <a:rPr lang="de-CH" dirty="0" err="1"/>
              <a:t>awarded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“</a:t>
            </a:r>
            <a:r>
              <a:rPr lang="de-CH" dirty="0" err="1"/>
              <a:t>Energy</a:t>
            </a:r>
            <a:r>
              <a:rPr lang="de-CH" dirty="0"/>
              <a:t> Town” </a:t>
            </a:r>
            <a:r>
              <a:rPr lang="de-CH" dirty="0" err="1"/>
              <a:t>label</a:t>
            </a:r>
            <a:r>
              <a:rPr lang="de-CH" dirty="0"/>
              <a:t>. Liechtenstein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world’s</a:t>
            </a:r>
            <a:r>
              <a:rPr lang="de-CH" dirty="0"/>
              <a:t> </a:t>
            </a:r>
            <a:r>
              <a:rPr lang="de-CH" dirty="0" err="1"/>
              <a:t>first</a:t>
            </a:r>
            <a:r>
              <a:rPr lang="de-CH" dirty="0"/>
              <a:t> “</a:t>
            </a: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err="1"/>
              <a:t>country</a:t>
            </a:r>
            <a:r>
              <a:rPr lang="de-CH" dirty="0"/>
              <a:t>”.</a:t>
            </a:r>
          </a:p>
          <a:p>
            <a:r>
              <a:rPr lang="de-CH" dirty="0"/>
              <a:t>	• “Solar </a:t>
            </a:r>
            <a:r>
              <a:rPr lang="de-CH" dirty="0" err="1"/>
              <a:t>world</a:t>
            </a:r>
            <a:r>
              <a:rPr lang="de-CH" dirty="0"/>
              <a:t> </a:t>
            </a:r>
            <a:r>
              <a:rPr lang="de-CH" dirty="0" err="1"/>
              <a:t>champion</a:t>
            </a:r>
            <a:r>
              <a:rPr lang="de-CH" dirty="0"/>
              <a:t>”: Liechtenstein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highest</a:t>
            </a:r>
            <a:r>
              <a:rPr lang="de-CH" dirty="0"/>
              <a:t> per </a:t>
            </a:r>
            <a:r>
              <a:rPr lang="de-CH" dirty="0" err="1"/>
              <a:t>capita</a:t>
            </a:r>
            <a:r>
              <a:rPr lang="de-CH" dirty="0"/>
              <a:t> </a:t>
            </a:r>
            <a:r>
              <a:rPr lang="de-CH" dirty="0" err="1"/>
              <a:t>photovoltaic</a:t>
            </a:r>
            <a:r>
              <a:rPr lang="de-CH" dirty="0"/>
              <a:t> </a:t>
            </a:r>
            <a:r>
              <a:rPr lang="de-CH" dirty="0" err="1"/>
              <a:t>capacity</a:t>
            </a:r>
            <a:r>
              <a:rPr lang="de-CH" dirty="0"/>
              <a:t>.</a:t>
            </a:r>
          </a:p>
          <a:p>
            <a:r>
              <a:rPr lang="de-CH" dirty="0"/>
              <a:t>	• “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footprint</a:t>
            </a:r>
            <a:r>
              <a:rPr lang="de-CH" dirty="0"/>
              <a:t>”: Liechtenstein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first</a:t>
            </a:r>
            <a:r>
              <a:rPr lang="de-CH" dirty="0"/>
              <a:t> </a:t>
            </a:r>
            <a:r>
              <a:rPr lang="de-CH" dirty="0" err="1"/>
              <a:t>country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offer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many</a:t>
            </a:r>
            <a:r>
              <a:rPr lang="de-CH" dirty="0"/>
              <a:t> </a:t>
            </a:r>
            <a:r>
              <a:rPr lang="de-CH" dirty="0" err="1"/>
              <a:t>people</a:t>
            </a:r>
            <a:r>
              <a:rPr lang="de-CH" dirty="0"/>
              <a:t> in </a:t>
            </a:r>
            <a:r>
              <a:rPr lang="de-CH" dirty="0" err="1"/>
              <a:t>developing</a:t>
            </a:r>
            <a:r>
              <a:rPr lang="de-CH" dirty="0"/>
              <a:t> countries </a:t>
            </a:r>
            <a:r>
              <a:rPr lang="de-CH" dirty="0" err="1"/>
              <a:t>safe</a:t>
            </a:r>
            <a:r>
              <a:rPr lang="de-CH" dirty="0"/>
              <a:t> </a:t>
            </a:r>
            <a:r>
              <a:rPr lang="de-CH" dirty="0" err="1"/>
              <a:t>access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clean </a:t>
            </a:r>
            <a:r>
              <a:rPr lang="de-CH" dirty="0" err="1"/>
              <a:t>drinking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inhabitants</a:t>
            </a:r>
            <a:r>
              <a:rPr lang="de-CH" dirty="0"/>
              <a:t>.</a:t>
            </a:r>
          </a:p>
          <a:p>
            <a:r>
              <a:rPr lang="de-CH" dirty="0"/>
              <a:t>• Outstanding international </a:t>
            </a:r>
            <a:r>
              <a:rPr lang="de-CH" dirty="0" err="1"/>
              <a:t>reputation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a </a:t>
            </a:r>
            <a:r>
              <a:rPr lang="de-CH" dirty="0" err="1"/>
              <a:t>philanthropy</a:t>
            </a:r>
            <a:r>
              <a:rPr lang="de-CH" dirty="0"/>
              <a:t> </a:t>
            </a:r>
            <a:r>
              <a:rPr lang="de-CH" dirty="0" err="1"/>
              <a:t>centre</a:t>
            </a:r>
            <a:r>
              <a:rPr lang="de-CH" dirty="0"/>
              <a:t> 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heart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Europe.</a:t>
            </a:r>
          </a:p>
          <a:p>
            <a:r>
              <a:rPr lang="de-CH" dirty="0"/>
              <a:t>• </a:t>
            </a:r>
            <a:r>
              <a:rPr lang="de-CH" dirty="0" err="1"/>
              <a:t>Advanced</a:t>
            </a:r>
            <a:r>
              <a:rPr lang="de-CH" dirty="0"/>
              <a:t> </a:t>
            </a:r>
            <a:r>
              <a:rPr lang="de-CH" dirty="0" err="1"/>
              <a:t>foundation</a:t>
            </a:r>
            <a:r>
              <a:rPr lang="de-CH" dirty="0"/>
              <a:t> </a:t>
            </a:r>
            <a:r>
              <a:rPr lang="de-CH" dirty="0" err="1"/>
              <a:t>governance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high </a:t>
            </a:r>
            <a:r>
              <a:rPr lang="de-CH" dirty="0" err="1"/>
              <a:t>protection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private </a:t>
            </a:r>
            <a:r>
              <a:rPr lang="de-CH" dirty="0" err="1"/>
              <a:t>sphere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07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46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95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FA59A-C167-9440-A307-B2F48D127F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87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992A3E20-FFBB-9C49-8AE7-4A005FE2D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444530"/>
            <a:ext cx="7778750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Titelplatzhalter 9">
            <a:extLst>
              <a:ext uri="{FF2B5EF4-FFF2-40B4-BE49-F238E27FC236}">
                <a16:creationId xmlns:a16="http://schemas.microsoft.com/office/drawing/2014/main" id="{B3EE686E-D03E-1B4D-8460-D13035D0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094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5584417-CBB0-CD46-B064-370C801E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8323509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66BB42C8-180E-C549-BBA2-6016F6E1E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8323509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434EF2-F3A1-BA4B-9BF1-7FB8E804D4BB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9000" y="470196"/>
            <a:ext cx="1864800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FE2C52F-CD77-9B48-BD93-9D9F7445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8323509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5C6C8DB-E6F9-6B4A-8630-969F38429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8323509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6614386-B708-B445-B88C-2F8BEEB6237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9000" y="470196"/>
            <a:ext cx="1864800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6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1A69779-1121-A942-9FE1-EA6DF48F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5264150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rgbClr val="025378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6BC6B7E6-1187-DA42-B085-98AE60D68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5264150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019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5DC44D-3983-374F-A926-DE7D817C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5264150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rgbClr val="025378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BF6C58C-55CF-2A4D-A021-27F8F6807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5264150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868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36A62DB-C6A4-174C-B459-6FBF461A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5264150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rgbClr val="025378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F2D7E7D9-26F3-AF46-A84E-E4C045480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5264150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4203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7C3B9B-B9EB-D54C-AC6C-95D5689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pPr/>
              <a:t>06.06.2023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B3C502-D504-5E4A-96EF-9A6A3BF9A8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94BF4E-1C05-7142-A19F-DD0D6DD2A4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0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F4487-417B-4C4C-B4D7-28FA38B65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41004"/>
            <a:ext cx="7778750" cy="4023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rgbClr val="00517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1BD48-CF39-8044-84B2-6CAAAA67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796184-2F0A-2F43-9120-F8D8B52B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9">
            <a:extLst>
              <a:ext uri="{FF2B5EF4-FFF2-40B4-BE49-F238E27FC236}">
                <a16:creationId xmlns:a16="http://schemas.microsoft.com/office/drawing/2014/main" id="{72F44CC5-075C-8640-A8FB-14E34249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018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015DFA-7130-4944-90C5-05D55F889A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65984"/>
            <a:ext cx="7772400" cy="480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2000" b="1" baseline="0">
                <a:solidFill>
                  <a:srgbClr val="0051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Master-Untertitelformat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E4E915-7D74-624D-ACA9-46ACF1C8C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58231"/>
            <a:ext cx="77724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1pPr>
            <a:lvl2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2pPr>
            <a:lvl3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3pPr>
            <a:lvl4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4pPr>
            <a:lvl5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00A05E-C778-F549-86C0-E3399048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650E0E-9E3E-2B49-BFDC-5527E4E3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9">
            <a:extLst>
              <a:ext uri="{FF2B5EF4-FFF2-40B4-BE49-F238E27FC236}">
                <a16:creationId xmlns:a16="http://schemas.microsoft.com/office/drawing/2014/main" id="{AB3DD396-D1C7-C943-818F-0E15DB2E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139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00A05E-C778-F549-86C0-E3399048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650E0E-9E3E-2B49-BFDC-5527E4E3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765A37C-A2F6-574C-9FDE-C8DA74B52E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94427" y="1665984"/>
            <a:ext cx="5157787" cy="480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2000" b="1" baseline="0">
                <a:solidFill>
                  <a:srgbClr val="0051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7A1ADED9-428C-3241-8BAA-8073007E238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4427" y="2275106"/>
            <a:ext cx="5157787" cy="36869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1pPr>
            <a:lvl2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2pPr>
            <a:lvl3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3pPr>
            <a:lvl4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4pPr>
            <a:lvl5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A8B78B8E-EF38-6044-9322-0C4EA89F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65984"/>
            <a:ext cx="5157787" cy="480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2000" b="1" baseline="0">
                <a:solidFill>
                  <a:srgbClr val="00517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6A75CD3-34B2-A248-897C-43B08F13F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75106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1pPr>
            <a:lvl2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2pPr>
            <a:lvl3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3pPr>
            <a:lvl4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4pPr>
            <a:lvl5pPr>
              <a:lnSpc>
                <a:spcPct val="120000"/>
              </a:lnSpc>
              <a:defRPr sz="2000" baseline="0">
                <a:solidFill>
                  <a:srgbClr val="005177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A1059774-D2D9-814D-A441-8A7881D7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977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120A40-7176-DD4B-9A4D-7E1F55BC8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44345"/>
            <a:ext cx="5181600" cy="42068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aseline="0"/>
            </a:lvl1pPr>
            <a:lvl2pPr>
              <a:lnSpc>
                <a:spcPct val="120000"/>
              </a:lnSpc>
              <a:defRPr sz="2000" baseline="0"/>
            </a:lvl2pPr>
            <a:lvl3pPr>
              <a:lnSpc>
                <a:spcPct val="120000"/>
              </a:lnSpc>
              <a:defRPr sz="2000" baseline="0"/>
            </a:lvl3pPr>
            <a:lvl4pPr>
              <a:lnSpc>
                <a:spcPct val="120000"/>
              </a:lnSpc>
              <a:defRPr sz="2000" baseline="0"/>
            </a:lvl4pPr>
            <a:lvl5pPr>
              <a:lnSpc>
                <a:spcPct val="120000"/>
              </a:lnSpc>
              <a:defRPr sz="2000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893A13-BA10-E64E-87BD-21DD5CA5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C24F32-5572-9243-BA0C-4F79395E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E03B374-1BD0-AE4D-86C2-9E9038BF3E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202" y="1744345"/>
            <a:ext cx="5181600" cy="42068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aseline="0"/>
            </a:lvl1pPr>
            <a:lvl2pPr>
              <a:lnSpc>
                <a:spcPct val="120000"/>
              </a:lnSpc>
              <a:defRPr sz="2000" baseline="0"/>
            </a:lvl2pPr>
            <a:lvl3pPr>
              <a:lnSpc>
                <a:spcPct val="120000"/>
              </a:lnSpc>
              <a:defRPr sz="2000" baseline="0"/>
            </a:lvl3pPr>
            <a:lvl4pPr>
              <a:lnSpc>
                <a:spcPct val="120000"/>
              </a:lnSpc>
              <a:defRPr sz="2000" baseline="0"/>
            </a:lvl4pPr>
            <a:lvl5pPr>
              <a:lnSpc>
                <a:spcPct val="120000"/>
              </a:lnSpc>
              <a:defRPr sz="2000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9">
            <a:extLst>
              <a:ext uri="{FF2B5EF4-FFF2-40B4-BE49-F238E27FC236}">
                <a16:creationId xmlns:a16="http://schemas.microsoft.com/office/drawing/2014/main" id="{FE8FD9AD-F67B-C947-87DB-C63812C1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668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C2F627F-76D4-804C-B192-6330C6994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39139" y="1747465"/>
            <a:ext cx="6316249" cy="432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BC32A7-3881-BC4F-B5FE-C450DB7F3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47465"/>
            <a:ext cx="3932237" cy="432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EB4F4B-56AB-4A4F-A067-E389A0C7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A30961-EE0C-904C-BE96-59FBD385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platzhalter 9">
            <a:extLst>
              <a:ext uri="{FF2B5EF4-FFF2-40B4-BE49-F238E27FC236}">
                <a16:creationId xmlns:a16="http://schemas.microsoft.com/office/drawing/2014/main" id="{B71164B4-C1A1-B845-8E14-439301B2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976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EB4F4B-56AB-4A4F-A067-E389A0C7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A30961-EE0C-904C-BE96-59FBD385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54642AE5-91EF-1448-B269-B69806D45DE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1850" y="1747465"/>
            <a:ext cx="5175250" cy="432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2BED0B4A-7570-BF4E-ACDC-7B2EAE2DD9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184902" y="1747465"/>
            <a:ext cx="5175250" cy="432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0D7E32A3-0DC9-2841-B200-77748E71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C2F627F-76D4-804C-B192-6330C6994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747465"/>
            <a:ext cx="10517188" cy="432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EB4F4B-56AB-4A4F-A067-E389A0C7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A30961-EE0C-904C-BE96-59FBD385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platzhalter 9">
            <a:extLst>
              <a:ext uri="{FF2B5EF4-FFF2-40B4-BE49-F238E27FC236}">
                <a16:creationId xmlns:a16="http://schemas.microsoft.com/office/drawing/2014/main" id="{DDE775A6-2513-FD4E-BEB8-5640DAFC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639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13784-211A-E142-9548-4FAF8A8A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6AD-BA2B-8C48-81D4-BDEFBF15F098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DA3B-C512-D24D-9C2C-B160787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A9ACF1-44B2-7E42-9772-CFD75316CDB2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1A69779-1121-A942-9FE1-EA6DF48F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459"/>
            <a:ext cx="8323509" cy="7115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 b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6BC6B7E6-1187-DA42-B085-98AE60D68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421234"/>
            <a:ext cx="8323509" cy="711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C9D2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806093B-6B9F-C34F-8660-65AFDC4B55E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9000" y="470196"/>
            <a:ext cx="1864800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2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2C7030-7A91-2343-BD8D-169C7F9BF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2266"/>
            <a:ext cx="7772400" cy="4085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5F1A0A-00E8-7942-9A34-AC84D39A0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9D2CD"/>
                </a:solidFill>
              </a:defRPr>
            </a:lvl1pPr>
          </a:lstStyle>
          <a:p>
            <a:fld id="{FFE946AD-BA2B-8C48-81D4-BDEFBF15F098}" type="datetimeFigureOut">
              <a:rPr lang="de-DE" smtClean="0"/>
              <a:pPr/>
              <a:t>06.06.2023</a:t>
            </a:fld>
            <a:endParaRPr lang="de-DE" dirty="0"/>
          </a:p>
        </p:txBody>
      </p:sp>
      <p:pic>
        <p:nvPicPr>
          <p:cNvPr id="8" name="Grafik 7" descr="Ein Bild, das Essen, Teller, Raum enthält.&#10;&#10;Automatisch generierte Beschreibung">
            <a:extLst>
              <a:ext uri="{FF2B5EF4-FFF2-40B4-BE49-F238E27FC236}">
                <a16:creationId xmlns:a16="http://schemas.microsoft.com/office/drawing/2014/main" id="{661A9FAF-CC21-554B-AF5D-C19E0A53A20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490478" y="474676"/>
            <a:ext cx="1863322" cy="717837"/>
          </a:xfrm>
          <a:prstGeom prst="rect">
            <a:avLst/>
          </a:prstGeom>
        </p:spPr>
      </p:pic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331D8870-DE93-6A4B-BCFF-10348445B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6"/>
            <a:ext cx="7772400" cy="86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1C33C8B-0849-B049-91EC-526D8C3B6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9D2CD"/>
                </a:solidFill>
              </a:defRPr>
            </a:lvl1pPr>
          </a:lstStyle>
          <a:p>
            <a:fld id="{5C94BF4E-1C05-7142-A19F-DD0D6DD2A4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49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3" r:id="rId4"/>
    <p:sldLayoutId id="2147483652" r:id="rId5"/>
    <p:sldLayoutId id="2147483657" r:id="rId6"/>
    <p:sldLayoutId id="2147483661" r:id="rId7"/>
    <p:sldLayoutId id="2147483660" r:id="rId8"/>
    <p:sldLayoutId id="2147483659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 baseline="0">
          <a:solidFill>
            <a:srgbClr val="00517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9D2CD"/>
        </a:buClr>
        <a:buFont typeface="Arial" panose="020B0604020202020204" pitchFamily="34" charset="0"/>
        <a:buChar char="•"/>
        <a:defRPr sz="2000" b="0" kern="1200" baseline="0">
          <a:solidFill>
            <a:srgbClr val="00517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C9D2CD"/>
        </a:buClr>
        <a:buFont typeface="Arial" panose="020B0604020202020204" pitchFamily="34" charset="0"/>
        <a:buChar char="•"/>
        <a:defRPr sz="2000" b="0" kern="1200" baseline="0">
          <a:solidFill>
            <a:srgbClr val="00517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D2CD"/>
        </a:buClr>
        <a:buFont typeface="Arial" panose="020B0604020202020204" pitchFamily="34" charset="0"/>
        <a:buChar char="•"/>
        <a:defRPr sz="2000" b="0" kern="1200" baseline="0">
          <a:solidFill>
            <a:srgbClr val="00517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D2CD"/>
        </a:buClr>
        <a:buFont typeface="Arial" panose="020B0604020202020204" pitchFamily="34" charset="0"/>
        <a:buChar char="•"/>
        <a:defRPr sz="2000" b="0" kern="1200" baseline="0">
          <a:solidFill>
            <a:srgbClr val="00517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D2CD"/>
        </a:buClr>
        <a:buFont typeface="Arial" panose="020B0604020202020204" pitchFamily="34" charset="0"/>
        <a:buChar char="•"/>
        <a:defRPr sz="2000" b="0" kern="1200" baseline="0">
          <a:solidFill>
            <a:srgbClr val="005177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Natur enthält.&#10;&#10;Automatisch generierte Beschreibung">
            <a:extLst>
              <a:ext uri="{FF2B5EF4-FFF2-40B4-BE49-F238E27FC236}">
                <a16:creationId xmlns:a16="http://schemas.microsoft.com/office/drawing/2014/main" id="{61208BE6-E09C-D67A-8CC0-81AC892B1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2"/>
          <a:stretch/>
        </p:blipFill>
        <p:spPr>
          <a:xfrm>
            <a:off x="0" y="1326841"/>
            <a:ext cx="12192000" cy="5598486"/>
          </a:xfrm>
          <a:prstGeom prst="rect">
            <a:avLst/>
          </a:prstGeom>
        </p:spPr>
      </p:pic>
      <p:sp>
        <p:nvSpPr>
          <p:cNvPr id="14" name="Untertitel 13">
            <a:extLst>
              <a:ext uri="{FF2B5EF4-FFF2-40B4-BE49-F238E27FC236}">
                <a16:creationId xmlns:a16="http://schemas.microsoft.com/office/drawing/2014/main" id="{A94EFDE8-6825-2849-9C13-EAB768F12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444529"/>
            <a:ext cx="3120342" cy="11027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CCCCCC"/>
                </a:solidFill>
              </a:rPr>
              <a:t>Presenting</a:t>
            </a:r>
            <a:r>
              <a:rPr lang="de-DE" dirty="0">
                <a:solidFill>
                  <a:srgbClr val="CCCCCC"/>
                </a:solidFill>
              </a:rPr>
              <a:t> </a:t>
            </a:r>
            <a:r>
              <a:rPr lang="de-DE" dirty="0" err="1">
                <a:solidFill>
                  <a:srgbClr val="CCCCCC"/>
                </a:solidFill>
              </a:rPr>
              <a:t>the</a:t>
            </a:r>
            <a:r>
              <a:rPr lang="de-DE" dirty="0">
                <a:solidFill>
                  <a:srgbClr val="CCCCCC"/>
                </a:solidFill>
              </a:rPr>
              <a:t> Liechtenstein</a:t>
            </a:r>
          </a:p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CCCCCC"/>
                </a:solidFill>
              </a:rPr>
              <a:t>financial</a:t>
            </a:r>
            <a:r>
              <a:rPr lang="de-DE" dirty="0">
                <a:solidFill>
                  <a:srgbClr val="CCCCCC"/>
                </a:solidFill>
              </a:rPr>
              <a:t> </a:t>
            </a:r>
            <a:r>
              <a:rPr lang="de-DE" dirty="0" err="1">
                <a:solidFill>
                  <a:srgbClr val="CCCCCC"/>
                </a:solidFill>
              </a:rPr>
              <a:t>centre</a:t>
            </a:r>
            <a:endParaRPr lang="de-DE" dirty="0">
              <a:solidFill>
                <a:srgbClr val="CCCCCC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084F659-FFA4-DE45-9334-7CAD12C8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Thinking</a:t>
            </a:r>
            <a:r>
              <a:rPr lang="de-DE" dirty="0"/>
              <a:t> in </a:t>
            </a:r>
            <a:r>
              <a:rPr lang="de-DE" dirty="0" err="1"/>
              <a:t>generations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61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Perfect</a:t>
            </a:r>
            <a:r>
              <a:rPr lang="de-DE" sz="2200" b="1" dirty="0"/>
              <a:t> </a:t>
            </a:r>
            <a:r>
              <a:rPr lang="de-DE" sz="2200" b="1" dirty="0" err="1"/>
              <a:t>combination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innovation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a </a:t>
            </a:r>
            <a:r>
              <a:rPr lang="de-DE" sz="2200" b="1" dirty="0" err="1"/>
              <a:t>long</a:t>
            </a:r>
            <a:r>
              <a:rPr lang="de-DE" sz="2200" b="1" dirty="0"/>
              <a:t>-term </a:t>
            </a:r>
            <a:r>
              <a:rPr lang="de-DE" sz="2200" b="1" dirty="0" err="1"/>
              <a:t>mindset</a:t>
            </a:r>
            <a:endParaRPr lang="de-DE" sz="2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06D5A5-E879-A544-BFAE-0F9EA8E73B22}"/>
              </a:ext>
            </a:extLst>
          </p:cNvPr>
          <p:cNvSpPr/>
          <p:nvPr/>
        </p:nvSpPr>
        <p:spPr>
          <a:xfrm>
            <a:off x="675360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A7873-2789-E548-BB49-7BD8BE81E982}"/>
              </a:ext>
            </a:extLst>
          </p:cNvPr>
          <p:cNvSpPr txBox="1"/>
          <p:nvPr/>
        </p:nvSpPr>
        <p:spPr>
          <a:xfrm>
            <a:off x="3517400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LEGAL AND TAX CONFORMITY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Liechtenstein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EU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Internationally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authority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AEOI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adopter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 descr="Ein Bild, das Text, Elektronik, Anzeige, Screenshot enthält.&#10;&#10;Automatisch generierte Beschreibung">
            <a:extLst>
              <a:ext uri="{FF2B5EF4-FFF2-40B4-BE49-F238E27FC236}">
                <a16:creationId xmlns:a16="http://schemas.microsoft.com/office/drawing/2014/main" id="{C3F7DF8E-8120-6A4E-80B5-E0147DDF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40" y="3713225"/>
            <a:ext cx="467452" cy="59330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03BD0C-EE83-114C-87BB-2C255BB6EB4D}"/>
              </a:ext>
            </a:extLst>
          </p:cNvPr>
          <p:cNvSpPr txBox="1"/>
          <p:nvPr/>
        </p:nvSpPr>
        <p:spPr>
          <a:xfrm>
            <a:off x="911225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LEGAL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TAX CONFORMITY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F176521-AC13-8241-BF5B-76C7FBDFDC68}"/>
              </a:ext>
            </a:extLst>
          </p:cNvPr>
          <p:cNvSpPr txBox="1"/>
          <p:nvPr/>
        </p:nvSpPr>
        <p:spPr>
          <a:xfrm>
            <a:off x="7628543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endParaRPr lang="de-CH" sz="1400" b="1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Forum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largely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OECD / BEPS (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double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54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Perfect</a:t>
            </a:r>
            <a:r>
              <a:rPr lang="de-DE" sz="2200" b="1" dirty="0"/>
              <a:t> </a:t>
            </a:r>
            <a:r>
              <a:rPr lang="de-DE" sz="2200" b="1" dirty="0" err="1"/>
              <a:t>combination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innovation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a </a:t>
            </a:r>
            <a:r>
              <a:rPr lang="de-DE" sz="2200" b="1" dirty="0" err="1"/>
              <a:t>long</a:t>
            </a:r>
            <a:r>
              <a:rPr lang="de-DE" sz="2200" b="1" dirty="0"/>
              <a:t>-term </a:t>
            </a:r>
            <a:r>
              <a:rPr lang="de-DE" sz="2200" b="1" dirty="0" err="1"/>
              <a:t>mindset</a:t>
            </a:r>
            <a:endParaRPr lang="de-DE" sz="2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06D5A5-E879-A544-BFAE-0F9EA8E73B22}"/>
              </a:ext>
            </a:extLst>
          </p:cNvPr>
          <p:cNvSpPr/>
          <p:nvPr/>
        </p:nvSpPr>
        <p:spPr>
          <a:xfrm>
            <a:off x="675360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A7873-2789-E548-BB49-7BD8BE81E982}"/>
              </a:ext>
            </a:extLst>
          </p:cNvPr>
          <p:cNvSpPr txBox="1"/>
          <p:nvPr/>
        </p:nvSpPr>
        <p:spPr>
          <a:xfrm>
            <a:off x="3517401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 AND PHILANTHROPY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Liechtenstein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60363" lvl="1" indent="-180975">
              <a:lnSpc>
                <a:spcPct val="110000"/>
              </a:lnSpc>
              <a:spcAft>
                <a:spcPts val="600"/>
              </a:spcAft>
              <a:buClr>
                <a:srgbClr val="48908F"/>
              </a:buClr>
              <a:buFont typeface="Symbol" pitchFamily="2" charset="2"/>
              <a:buChar char="-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“Energy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”: all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Liechtenstein’s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municipalities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“Energy Town”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Liechtenstein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world’s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360363" lvl="1" indent="-180975">
              <a:lnSpc>
                <a:spcPct val="110000"/>
              </a:lnSpc>
              <a:spcAft>
                <a:spcPts val="600"/>
              </a:spcAft>
              <a:buClr>
                <a:srgbClr val="48908F"/>
              </a:buClr>
              <a:buFont typeface="Symbol" pitchFamily="2" charset="2"/>
              <a:buChar char="-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“Solar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”: Liechtenstein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photovoltaic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60363" lvl="1" indent="-180975">
              <a:lnSpc>
                <a:spcPct val="110000"/>
              </a:lnSpc>
              <a:spcAft>
                <a:spcPts val="600"/>
              </a:spcAft>
              <a:buClr>
                <a:srgbClr val="48908F"/>
              </a:buClr>
              <a:buFont typeface="Symbol" pitchFamily="2" charset="2"/>
              <a:buChar char="-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footprint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”: Liechtenstein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clean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drinking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inhabitants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950202-1DFD-9F4C-8868-47C39EE6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94" y="3600858"/>
            <a:ext cx="665220" cy="6472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D95FC70-45F3-7848-A372-138AC78C63F6}"/>
              </a:ext>
            </a:extLst>
          </p:cNvPr>
          <p:cNvSpPr txBox="1"/>
          <p:nvPr/>
        </p:nvSpPr>
        <p:spPr>
          <a:xfrm>
            <a:off x="982663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SUSTAINABILITY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PHILANTHROPY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59C5B1-3961-B249-8DFA-A7269232343E}"/>
              </a:ext>
            </a:extLst>
          </p:cNvPr>
          <p:cNvSpPr txBox="1"/>
          <p:nvPr/>
        </p:nvSpPr>
        <p:spPr>
          <a:xfrm>
            <a:off x="7628543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endParaRPr lang="de-CH" sz="1400" b="1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international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reputation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philanthropy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Europe.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sphere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philanthropy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2022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Philanthropy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Environment Index.</a:t>
            </a:r>
          </a:p>
        </p:txBody>
      </p:sp>
    </p:spTree>
    <p:extLst>
      <p:ext uri="{BB962C8B-B14F-4D97-AF65-F5344CB8AC3E}">
        <p14:creationId xmlns:p14="http://schemas.microsoft.com/office/powerpoint/2010/main" val="3550450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13FBF199-2B34-7641-BBEA-0783E76B6569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B15DAA70-D640-DB4C-9B5F-C93C5CDC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/>
              <a:t>Professional, innovative, </a:t>
            </a:r>
            <a:r>
              <a:rPr lang="de-DE" sz="2200" b="1" dirty="0" err="1"/>
              <a:t>internationally-recognised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broadly</a:t>
            </a:r>
            <a:r>
              <a:rPr lang="de-DE" sz="2200" b="1" dirty="0"/>
              <a:t> </a:t>
            </a:r>
            <a:r>
              <a:rPr lang="de-DE" sz="2200" b="1" dirty="0" err="1"/>
              <a:t>based</a:t>
            </a:r>
            <a:r>
              <a:rPr lang="de-DE" sz="2200" b="1" dirty="0"/>
              <a:t> Liechtenstein </a:t>
            </a:r>
            <a:r>
              <a:rPr lang="de-DE" sz="2200" b="1" dirty="0" err="1"/>
              <a:t>financial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endParaRPr lang="de-DE" sz="2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AB7FE8-2083-AE41-A104-05BC45C6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53" y="2782377"/>
            <a:ext cx="1334619" cy="82301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33AD72C-2448-BF46-B4E0-F4969B872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525" y="2980095"/>
            <a:ext cx="2243199" cy="5374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99AC1F-9CBA-6B43-A8AC-6A0C6F1B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682" y="2955020"/>
            <a:ext cx="1354329" cy="5374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63BB1A-A40F-1746-92F5-C47C85F31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752" y="3002859"/>
            <a:ext cx="1188600" cy="3820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8380B24-99E9-B24E-BA8D-1874B2C3F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25" y="4198966"/>
            <a:ext cx="977148" cy="674697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C863C4-09C8-3841-B602-4C2E3C9F5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986" y="4378413"/>
            <a:ext cx="924715" cy="508594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D69993-587B-4741-940C-3AE816C59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4087" y="5554030"/>
            <a:ext cx="1496074" cy="4180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49CE99-6329-864C-A3F9-79B7B37A4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920" y="4487231"/>
            <a:ext cx="1265242" cy="306107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C9CEF4-0D3E-4741-8752-211811A78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694" y="5313537"/>
            <a:ext cx="1221085" cy="678381"/>
          </a:xfrm>
          <a:prstGeom prst="rect">
            <a:avLst/>
          </a:prstGeom>
        </p:spPr>
      </p:pic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9EBE4539-A465-AD6A-AFDD-E52BA643B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7682" y="4487231"/>
            <a:ext cx="1861125" cy="290958"/>
          </a:xfrm>
          <a:prstGeom prst="rect">
            <a:avLst/>
          </a:prstGeom>
        </p:spPr>
      </p:pic>
      <p:pic>
        <p:nvPicPr>
          <p:cNvPr id="6" name="Grafik 5" descr="Ein Bild, das Grafiken, Schrift, Grafikdesign, Text enthält.&#10;&#10;Automatisch generierte Beschreibung">
            <a:extLst>
              <a:ext uri="{FF2B5EF4-FFF2-40B4-BE49-F238E27FC236}">
                <a16:creationId xmlns:a16="http://schemas.microsoft.com/office/drawing/2014/main" id="{91E2EDD8-F7D5-56E3-0A9C-129EEC9661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0469" y="5690598"/>
            <a:ext cx="1581293" cy="290958"/>
          </a:xfrm>
          <a:prstGeom prst="rect">
            <a:avLst/>
          </a:prstGeom>
        </p:spPr>
      </p:pic>
      <p:pic>
        <p:nvPicPr>
          <p:cNvPr id="9" name="Grafik 8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198B569D-79E5-68FF-B6F9-6CADD54205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8535" y="5652728"/>
            <a:ext cx="1796692" cy="3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 err="1"/>
              <a:t>Fiduciary</a:t>
            </a:r>
            <a:r>
              <a:rPr lang="de-DE" sz="1200" dirty="0"/>
              <a:t> </a:t>
            </a:r>
            <a:r>
              <a:rPr lang="de-DE" sz="1200" dirty="0" err="1"/>
              <a:t>companies</a:t>
            </a:r>
            <a:br>
              <a:rPr lang="de-DE" sz="2200" b="1" dirty="0"/>
            </a:br>
            <a:r>
              <a:rPr lang="de-DE" sz="2200" b="1" dirty="0" err="1"/>
              <a:t>Securing</a:t>
            </a:r>
            <a:r>
              <a:rPr lang="de-DE" sz="2200" b="1" dirty="0"/>
              <a:t> </a:t>
            </a:r>
            <a:r>
              <a:rPr lang="de-DE" sz="2200" b="1" dirty="0" err="1"/>
              <a:t>assets</a:t>
            </a:r>
            <a:br>
              <a:rPr lang="de-DE" sz="2200" b="1" dirty="0"/>
            </a:br>
            <a:r>
              <a:rPr lang="de-DE" sz="2200" b="1" dirty="0" err="1"/>
              <a:t>over</a:t>
            </a:r>
            <a:r>
              <a:rPr lang="de-DE" sz="2200" b="1" dirty="0"/>
              <a:t> </a:t>
            </a:r>
            <a:r>
              <a:rPr lang="de-DE" sz="2200" b="1" dirty="0" err="1"/>
              <a:t>generations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structuring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Fiduciary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behalf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Financial,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consultancy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Accountancy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statements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Wage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settlements</a:t>
            </a:r>
            <a:endParaRPr lang="de-CH" sz="1200" dirty="0">
              <a:solidFill>
                <a:srgbClr val="025378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0C34BC-50D5-494E-A274-3307AF0F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5" y="3103305"/>
            <a:ext cx="1203325" cy="66612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31A6A1D-4579-5F48-823A-4CED97C40539}"/>
              </a:ext>
            </a:extLst>
          </p:cNvPr>
          <p:cNvSpPr txBox="1"/>
          <p:nvPr/>
        </p:nvSpPr>
        <p:spPr>
          <a:xfrm>
            <a:off x="5375275" y="3914889"/>
            <a:ext cx="1958482" cy="9539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136</a:t>
            </a:r>
          </a:p>
          <a:p>
            <a:r>
              <a:rPr lang="de-CH" sz="1200" dirty="0" err="1">
                <a:solidFill>
                  <a:srgbClr val="48908F"/>
                </a:solidFill>
              </a:rPr>
              <a:t>fiduciaries</a:t>
            </a:r>
            <a:endParaRPr lang="de-CH" sz="1200" dirty="0">
              <a:solidFill>
                <a:srgbClr val="48908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559322-3D82-554D-AA84-90AB3D699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65" y="2814399"/>
            <a:ext cx="955032" cy="9550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A1303C9-2B50-4841-814B-65AEA8213ACF}"/>
              </a:ext>
            </a:extLst>
          </p:cNvPr>
          <p:cNvSpPr txBox="1"/>
          <p:nvPr/>
        </p:nvSpPr>
        <p:spPr>
          <a:xfrm>
            <a:off x="7453004" y="3900468"/>
            <a:ext cx="1519356" cy="92830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2500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employees</a:t>
            </a:r>
            <a:endParaRPr lang="de-CH" sz="1200" dirty="0">
              <a:solidFill>
                <a:srgbClr val="9273AD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074716-084E-3B46-A03F-125D0055F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550" y="2819554"/>
            <a:ext cx="971746" cy="10860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5680827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</a:t>
            </a:r>
            <a:r>
              <a:rPr lang="de-CH" sz="1200" dirty="0" err="1">
                <a:solidFill>
                  <a:srgbClr val="025378"/>
                </a:solidFill>
              </a:rPr>
              <a:t>Chamber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Fiduciaries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www.thk.li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529665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424" y="5789327"/>
            <a:ext cx="368300" cy="3683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DAF1436-74CE-9946-8172-7721DC118CAA}"/>
              </a:ext>
            </a:extLst>
          </p:cNvPr>
          <p:cNvSpPr txBox="1"/>
          <p:nvPr/>
        </p:nvSpPr>
        <p:spPr>
          <a:xfrm>
            <a:off x="9480550" y="3914888"/>
            <a:ext cx="1958482" cy="913883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217</a:t>
            </a:r>
          </a:p>
          <a:p>
            <a:r>
              <a:rPr lang="de-CH" sz="1200" dirty="0" err="1">
                <a:solidFill>
                  <a:srgbClr val="F5CC51"/>
                </a:solidFill>
              </a:rPr>
              <a:t>fiduciary</a:t>
            </a:r>
            <a:r>
              <a:rPr lang="de-CH" sz="1200" dirty="0">
                <a:solidFill>
                  <a:srgbClr val="F5CC51"/>
                </a:solidFill>
              </a:rPr>
              <a:t> </a:t>
            </a:r>
            <a:r>
              <a:rPr lang="de-CH" sz="1200" dirty="0" err="1">
                <a:solidFill>
                  <a:srgbClr val="F5CC51"/>
                </a:solidFill>
              </a:rPr>
              <a:t>companies</a:t>
            </a:r>
            <a:endParaRPr lang="de-CH" sz="1200" dirty="0">
              <a:solidFill>
                <a:srgbClr val="F5CC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7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Banks</a:t>
            </a:r>
            <a:br>
              <a:rPr lang="de-DE" sz="2200" b="1" dirty="0"/>
            </a:br>
            <a:r>
              <a:rPr lang="de-DE" sz="2200" b="1" dirty="0"/>
              <a:t>Banking </a:t>
            </a:r>
            <a:r>
              <a:rPr lang="de-DE" sz="2200" b="1" dirty="0" err="1"/>
              <a:t>centre</a:t>
            </a:r>
            <a:r>
              <a:rPr lang="de-DE" sz="2200" b="1" dirty="0"/>
              <a:t> Liechtenstein:</a:t>
            </a:r>
            <a:br>
              <a:rPr lang="de-DE" sz="2200" b="1" dirty="0"/>
            </a:br>
            <a:r>
              <a:rPr lang="de-DE" sz="2200" b="1" dirty="0" err="1"/>
              <a:t>Stable</a:t>
            </a:r>
            <a:r>
              <a:rPr lang="de-DE" sz="2200" b="1" dirty="0"/>
              <a:t>, expert </a:t>
            </a: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sustainable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wealth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1A6A1D-4579-5F48-823A-4CED97C40539}"/>
              </a:ext>
            </a:extLst>
          </p:cNvPr>
          <p:cNvSpPr txBox="1"/>
          <p:nvPr/>
        </p:nvSpPr>
        <p:spPr>
          <a:xfrm>
            <a:off x="5392783" y="3791321"/>
            <a:ext cx="1958482" cy="722903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11</a:t>
            </a:r>
          </a:p>
          <a:p>
            <a:r>
              <a:rPr lang="de-CH" sz="1200" dirty="0" err="1">
                <a:solidFill>
                  <a:srgbClr val="48908F"/>
                </a:solidFill>
              </a:rPr>
              <a:t>banks</a:t>
            </a:r>
            <a:endParaRPr lang="de-CH" sz="1200" dirty="0">
              <a:solidFill>
                <a:srgbClr val="48908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559322-3D82-554D-AA84-90AB3D69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5" y="4650197"/>
            <a:ext cx="955032" cy="9550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A1303C9-2B50-4841-814B-65AEA8213ACF}"/>
              </a:ext>
            </a:extLst>
          </p:cNvPr>
          <p:cNvSpPr txBox="1"/>
          <p:nvPr/>
        </p:nvSpPr>
        <p:spPr>
          <a:xfrm>
            <a:off x="5375275" y="5620943"/>
            <a:ext cx="1519356" cy="9550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2925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employees</a:t>
            </a:r>
            <a:endParaRPr lang="de-CH" sz="1200" dirty="0">
              <a:solidFill>
                <a:srgbClr val="9273AD"/>
              </a:solidFill>
            </a:endParaRPr>
          </a:p>
          <a:p>
            <a:r>
              <a:rPr lang="de-CH" sz="800" dirty="0">
                <a:solidFill>
                  <a:srgbClr val="9273AD"/>
                </a:solidFill>
              </a:rPr>
              <a:t>(</a:t>
            </a:r>
            <a:r>
              <a:rPr lang="de-CH" sz="800" dirty="0" err="1">
                <a:solidFill>
                  <a:srgbClr val="9273AD"/>
                </a:solidFill>
              </a:rPr>
              <a:t>excluding</a:t>
            </a:r>
            <a:r>
              <a:rPr lang="de-CH" sz="800" dirty="0">
                <a:solidFill>
                  <a:srgbClr val="9273AD"/>
                </a:solidFill>
              </a:rPr>
              <a:t> non-</a:t>
            </a:r>
            <a:r>
              <a:rPr lang="de-CH" sz="800" dirty="0" err="1">
                <a:solidFill>
                  <a:srgbClr val="9273AD"/>
                </a:solidFill>
              </a:rPr>
              <a:t>domestic</a:t>
            </a:r>
            <a:r>
              <a:rPr lang="de-CH" sz="800" dirty="0">
                <a:solidFill>
                  <a:srgbClr val="9273AD"/>
                </a:solidFill>
              </a:rPr>
              <a:t> </a:t>
            </a:r>
            <a:r>
              <a:rPr lang="de-CH" sz="800" dirty="0" err="1">
                <a:solidFill>
                  <a:srgbClr val="9273AD"/>
                </a:solidFill>
              </a:rPr>
              <a:t>companies</a:t>
            </a:r>
            <a:r>
              <a:rPr lang="de-CH" sz="800" dirty="0">
                <a:solidFill>
                  <a:srgbClr val="9273AD"/>
                </a:solidFill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4037436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Bankers </a:t>
            </a: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www.bankenverband.li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3886274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4" y="4145936"/>
            <a:ext cx="368300" cy="3683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242449-DE46-A54B-A3C8-12632EB34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160" y="2784189"/>
            <a:ext cx="964514" cy="100161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B3D4495-9B81-2846-95FB-BD887A4EE242}"/>
              </a:ext>
            </a:extLst>
          </p:cNvPr>
          <p:cNvSpPr txBox="1"/>
          <p:nvPr/>
        </p:nvSpPr>
        <p:spPr>
          <a:xfrm>
            <a:off x="7811249" y="2690832"/>
            <a:ext cx="3920767" cy="738168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 CHF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CH" sz="1200" dirty="0">
              <a:solidFill>
                <a:srgbClr val="025378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6B77C9-4F6C-F6CC-7D08-27067C0DA3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45" t="33159" r="65524" b="31705"/>
          <a:stretch/>
        </p:blipFill>
        <p:spPr>
          <a:xfrm>
            <a:off x="7857625" y="3302942"/>
            <a:ext cx="3828013" cy="30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51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Asset </a:t>
            </a:r>
            <a:r>
              <a:rPr lang="de-DE" sz="1200" dirty="0" err="1"/>
              <a:t>management</a:t>
            </a:r>
            <a:r>
              <a:rPr lang="de-DE" sz="1200" dirty="0"/>
              <a:t> </a:t>
            </a:r>
            <a:r>
              <a:rPr lang="de-DE" sz="1200" dirty="0" err="1"/>
              <a:t>companies</a:t>
            </a:r>
            <a:br>
              <a:rPr lang="de-DE" sz="1200" dirty="0"/>
            </a:br>
            <a:r>
              <a:rPr lang="de-DE" sz="2200" b="1" dirty="0"/>
              <a:t>Portfolio </a:t>
            </a:r>
            <a:r>
              <a:rPr lang="de-DE" sz="2200" b="1" dirty="0" err="1"/>
              <a:t>management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investment</a:t>
            </a:r>
            <a:r>
              <a:rPr lang="de-DE" sz="2200" b="1" dirty="0"/>
              <a:t> </a:t>
            </a:r>
            <a:r>
              <a:rPr lang="de-DE" sz="2200" b="1" dirty="0" err="1"/>
              <a:t>consultancy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consultancy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Securities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4559737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Independent Asset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Managers Liechtenstein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www.vuvl.li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4408575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00" y="4684713"/>
            <a:ext cx="368300" cy="3683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ECB31FD-AA93-744E-822B-1992941C96B7}"/>
              </a:ext>
            </a:extLst>
          </p:cNvPr>
          <p:cNvSpPr txBox="1"/>
          <p:nvPr/>
        </p:nvSpPr>
        <p:spPr>
          <a:xfrm>
            <a:off x="5375275" y="3914889"/>
            <a:ext cx="1958482" cy="9539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10 379</a:t>
            </a:r>
          </a:p>
          <a:p>
            <a:r>
              <a:rPr lang="de-CH" sz="1200" dirty="0" err="1">
                <a:solidFill>
                  <a:srgbClr val="48908F"/>
                </a:solidFill>
              </a:rPr>
              <a:t>client</a:t>
            </a:r>
            <a:r>
              <a:rPr lang="de-CH" sz="1200" dirty="0">
                <a:solidFill>
                  <a:srgbClr val="48908F"/>
                </a:solidFill>
              </a:rPr>
              <a:t> </a:t>
            </a:r>
            <a:r>
              <a:rPr lang="de-CH" sz="1200" dirty="0" err="1">
                <a:solidFill>
                  <a:srgbClr val="48908F"/>
                </a:solidFill>
              </a:rPr>
              <a:t>relationships</a:t>
            </a:r>
            <a:endParaRPr lang="de-CH" sz="1200" dirty="0">
              <a:solidFill>
                <a:srgbClr val="48908F"/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6C8DBD4-42A2-544C-8068-6E833BC5E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65" y="2814399"/>
            <a:ext cx="955032" cy="95503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F94BB8E-C196-7E48-B18C-0FB0F94E9F71}"/>
              </a:ext>
            </a:extLst>
          </p:cNvPr>
          <p:cNvSpPr txBox="1"/>
          <p:nvPr/>
        </p:nvSpPr>
        <p:spPr>
          <a:xfrm>
            <a:off x="7398849" y="3906511"/>
            <a:ext cx="1519356" cy="9539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668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employees</a:t>
            </a:r>
            <a:endParaRPr lang="de-CH" sz="1200" dirty="0">
              <a:solidFill>
                <a:srgbClr val="9273AD"/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485B3DC7-E70C-6747-90E6-170D396D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550" y="2819554"/>
            <a:ext cx="971746" cy="1086069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4249183D-911B-2B44-9665-6C721994C7E5}"/>
              </a:ext>
            </a:extLst>
          </p:cNvPr>
          <p:cNvSpPr txBox="1"/>
          <p:nvPr/>
        </p:nvSpPr>
        <p:spPr>
          <a:xfrm>
            <a:off x="9480550" y="3914889"/>
            <a:ext cx="1958482" cy="9539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94</a:t>
            </a:r>
          </a:p>
          <a:p>
            <a:r>
              <a:rPr lang="de-CH" sz="1200" dirty="0" err="1">
                <a:solidFill>
                  <a:srgbClr val="F5CC51"/>
                </a:solidFill>
              </a:rPr>
              <a:t>asset</a:t>
            </a:r>
            <a:r>
              <a:rPr lang="de-CH" sz="1200" dirty="0">
                <a:solidFill>
                  <a:srgbClr val="F5CC51"/>
                </a:solidFill>
              </a:rPr>
              <a:t> </a:t>
            </a:r>
            <a:r>
              <a:rPr lang="de-CH" sz="1200" dirty="0" err="1">
                <a:solidFill>
                  <a:srgbClr val="F5CC51"/>
                </a:solidFill>
              </a:rPr>
              <a:t>management</a:t>
            </a:r>
            <a:endParaRPr lang="de-CH" sz="1200" dirty="0">
              <a:solidFill>
                <a:srgbClr val="F5CC51"/>
              </a:solidFill>
            </a:endParaRPr>
          </a:p>
          <a:p>
            <a:r>
              <a:rPr lang="de-CH" sz="1200" dirty="0" err="1">
                <a:solidFill>
                  <a:srgbClr val="F5CC51"/>
                </a:solidFill>
              </a:rPr>
              <a:t>companies</a:t>
            </a:r>
            <a:endParaRPr lang="de-CH" sz="1200" dirty="0">
              <a:solidFill>
                <a:srgbClr val="F5CC51"/>
              </a:solidFill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78401AA5-76C3-3A41-AE1D-605D9B600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484" y="2808221"/>
            <a:ext cx="955032" cy="95503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BBB54D2-5151-6844-81AC-64C0D7070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782" y="4895940"/>
            <a:ext cx="2882900" cy="13970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E48D88AD-0CE5-C74F-B1A5-347BE4EB72BD}"/>
              </a:ext>
            </a:extLst>
          </p:cNvPr>
          <p:cNvSpPr txBox="1"/>
          <p:nvPr/>
        </p:nvSpPr>
        <p:spPr>
          <a:xfrm>
            <a:off x="8285176" y="5575167"/>
            <a:ext cx="3153856" cy="42398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 CHF </a:t>
            </a:r>
            <a:r>
              <a:rPr lang="de-CH" sz="10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</a:t>
            </a:r>
            <a:r>
              <a:rPr lang="de-CH" sz="10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FMA</a:t>
            </a:r>
            <a:endParaRPr lang="de-CH" sz="800" dirty="0">
              <a:solidFill>
                <a:srgbClr val="025378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4D23D8B-6920-5D41-90C6-B6980B09D16F}"/>
              </a:ext>
            </a:extLst>
          </p:cNvPr>
          <p:cNvSpPr txBox="1"/>
          <p:nvPr/>
        </p:nvSpPr>
        <p:spPr>
          <a:xfrm>
            <a:off x="5674980" y="5315493"/>
            <a:ext cx="679536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54,2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8BEA8F0-73A5-B349-824D-B419690C29E3}"/>
              </a:ext>
            </a:extLst>
          </p:cNvPr>
          <p:cNvSpPr txBox="1"/>
          <p:nvPr/>
        </p:nvSpPr>
        <p:spPr>
          <a:xfrm>
            <a:off x="7226792" y="5315493"/>
            <a:ext cx="679536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9273AD"/>
                </a:solidFill>
              </a:rPr>
              <a:t>24,6</a:t>
            </a:r>
            <a:endParaRPr lang="de-CH" sz="1200" dirty="0">
              <a:solidFill>
                <a:srgbClr val="9273AD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332BAB9-FEE4-DC46-93B1-1066F6ED3067}"/>
              </a:ext>
            </a:extLst>
          </p:cNvPr>
          <p:cNvSpPr txBox="1"/>
          <p:nvPr/>
        </p:nvSpPr>
        <p:spPr>
          <a:xfrm>
            <a:off x="5185286" y="6228880"/>
            <a:ext cx="1658924" cy="42398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 algn="ctr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8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de-CH" sz="8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CH" sz="8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8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de-CH" sz="8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8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(AUM) total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C632483-C539-394F-B144-A899F30524B3}"/>
              </a:ext>
            </a:extLst>
          </p:cNvPr>
          <p:cNvSpPr txBox="1"/>
          <p:nvPr/>
        </p:nvSpPr>
        <p:spPr>
          <a:xfrm>
            <a:off x="6752829" y="6228880"/>
            <a:ext cx="1658924" cy="42398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 algn="ctr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8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de-CH" sz="8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CH" sz="8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de-CH" sz="8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de-CH" sz="8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8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(AUM) in Liechtenstein</a:t>
            </a:r>
          </a:p>
        </p:txBody>
      </p:sp>
    </p:spTree>
    <p:extLst>
      <p:ext uri="{BB962C8B-B14F-4D97-AF65-F5344CB8AC3E}">
        <p14:creationId xmlns:p14="http://schemas.microsoft.com/office/powerpoint/2010/main" val="174843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Investment </a:t>
            </a:r>
            <a:r>
              <a:rPr lang="de-DE" sz="1200" dirty="0" err="1"/>
              <a:t>fund</a:t>
            </a:r>
            <a:r>
              <a:rPr lang="de-DE" sz="1200" dirty="0"/>
              <a:t> </a:t>
            </a:r>
            <a:r>
              <a:rPr lang="de-DE" sz="1200" dirty="0" err="1"/>
              <a:t>companies</a:t>
            </a:r>
            <a:br>
              <a:rPr lang="de-DE" sz="1200" dirty="0"/>
            </a:br>
            <a:r>
              <a:rPr lang="de-DE" sz="2200" b="1" dirty="0" err="1"/>
              <a:t>Rising</a:t>
            </a:r>
            <a:r>
              <a:rPr lang="de-DE" sz="2200" b="1" dirty="0"/>
              <a:t> </a:t>
            </a:r>
            <a:r>
              <a:rPr lang="de-DE" sz="2200" b="1" dirty="0" err="1"/>
              <a:t>investment</a:t>
            </a:r>
            <a:br>
              <a:rPr lang="de-DE" sz="2200" b="1" dirty="0"/>
            </a:br>
            <a:r>
              <a:rPr lang="de-DE" sz="2200" b="1" dirty="0" err="1"/>
              <a:t>fund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endParaRPr lang="de-CH" sz="1200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4408575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671F6EF-08A8-D241-8002-CF14AE67BB3D}"/>
              </a:ext>
            </a:extLst>
          </p:cNvPr>
          <p:cNvSpPr txBox="1"/>
          <p:nvPr/>
        </p:nvSpPr>
        <p:spPr>
          <a:xfrm>
            <a:off x="1606280" y="4574393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Investment Fund </a:t>
            </a: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www.lafv.li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A76F26F-9E6B-8C45-88AF-4D88F9010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00" y="4682893"/>
            <a:ext cx="368300" cy="3683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7CCFCD-E59A-FA3A-F814-C2F206D73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2" t="25004" r="65524" b="40916"/>
          <a:stretch/>
        </p:blipFill>
        <p:spPr>
          <a:xfrm>
            <a:off x="5155692" y="2909548"/>
            <a:ext cx="6688226" cy="26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Insurance </a:t>
            </a:r>
            <a:r>
              <a:rPr lang="de-DE" sz="1200" dirty="0" err="1"/>
              <a:t>companies</a:t>
            </a:r>
            <a:br>
              <a:rPr lang="de-DE" sz="2200" b="1" dirty="0"/>
            </a:br>
            <a:r>
              <a:rPr lang="de-DE" sz="2200" b="1" dirty="0"/>
              <a:t>Security </a:t>
            </a:r>
            <a:r>
              <a:rPr lang="de-DE" sz="2200" b="1" dirty="0" err="1"/>
              <a:t>today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in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future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non-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reinsurance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bond-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HNW private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Supplementary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diem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Liechtenstein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also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5651227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Insurance </a:t>
            </a: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www.lvv.li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500065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00" y="5759727"/>
            <a:ext cx="368300" cy="3683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6C8DBD4-42A2-544C-8068-6E833BC5E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886" y="4674466"/>
            <a:ext cx="955032" cy="95503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F94BB8E-C196-7E48-B18C-0FB0F94E9F71}"/>
              </a:ext>
            </a:extLst>
          </p:cNvPr>
          <p:cNvSpPr txBox="1"/>
          <p:nvPr/>
        </p:nvSpPr>
        <p:spPr>
          <a:xfrm>
            <a:off x="5534525" y="5642142"/>
            <a:ext cx="1519356" cy="723489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1092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employees</a:t>
            </a:r>
            <a:endParaRPr lang="de-CH" sz="1200" dirty="0">
              <a:solidFill>
                <a:srgbClr val="9273AD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7D7957-0BF3-4541-AB69-4D6CC17C2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75" y="2690832"/>
            <a:ext cx="6163981" cy="170910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7255EA3-CF0F-2B41-B2F3-27138C3F1933}"/>
              </a:ext>
            </a:extLst>
          </p:cNvPr>
          <p:cNvSpPr txBox="1"/>
          <p:nvPr/>
        </p:nvSpPr>
        <p:spPr>
          <a:xfrm>
            <a:off x="5375275" y="3042623"/>
            <a:ext cx="1519356" cy="94855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15</a:t>
            </a:r>
          </a:p>
          <a:p>
            <a:r>
              <a:rPr lang="de-CH" sz="1200" dirty="0" err="1">
                <a:solidFill>
                  <a:srgbClr val="48908F"/>
                </a:solidFill>
              </a:rPr>
              <a:t>life</a:t>
            </a:r>
            <a:r>
              <a:rPr lang="de-CH" sz="1200" dirty="0">
                <a:solidFill>
                  <a:srgbClr val="48908F"/>
                </a:solidFill>
              </a:rPr>
              <a:t> </a:t>
            </a:r>
            <a:r>
              <a:rPr lang="de-CH" sz="1200" dirty="0" err="1">
                <a:solidFill>
                  <a:srgbClr val="48908F"/>
                </a:solidFill>
              </a:rPr>
              <a:t>insurance</a:t>
            </a:r>
            <a:endParaRPr lang="de-CH" sz="1200" dirty="0">
              <a:solidFill>
                <a:srgbClr val="48908F"/>
              </a:solidFill>
            </a:endParaRPr>
          </a:p>
          <a:p>
            <a:r>
              <a:rPr lang="de-CH" sz="1200" dirty="0" err="1">
                <a:solidFill>
                  <a:srgbClr val="48908F"/>
                </a:solidFill>
              </a:rPr>
              <a:t>companies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F5ABDD8-18C8-C04E-AC85-6EAB2565AEEE}"/>
              </a:ext>
            </a:extLst>
          </p:cNvPr>
          <p:cNvSpPr txBox="1"/>
          <p:nvPr/>
        </p:nvSpPr>
        <p:spPr>
          <a:xfrm>
            <a:off x="6836032" y="3042622"/>
            <a:ext cx="1519356" cy="94855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14</a:t>
            </a:r>
          </a:p>
          <a:p>
            <a:r>
              <a:rPr lang="de-CH" sz="1200" dirty="0">
                <a:solidFill>
                  <a:srgbClr val="9273AD"/>
                </a:solidFill>
              </a:rPr>
              <a:t>non-</a:t>
            </a:r>
            <a:r>
              <a:rPr lang="de-CH" sz="1200" dirty="0" err="1">
                <a:solidFill>
                  <a:srgbClr val="9273AD"/>
                </a:solidFill>
              </a:rPr>
              <a:t>life</a:t>
            </a:r>
            <a:r>
              <a:rPr lang="de-CH" sz="1200" dirty="0">
                <a:solidFill>
                  <a:srgbClr val="9273AD"/>
                </a:solidFill>
              </a:rPr>
              <a:t> </a:t>
            </a:r>
            <a:r>
              <a:rPr lang="de-CH" sz="1200" dirty="0" err="1">
                <a:solidFill>
                  <a:srgbClr val="9273AD"/>
                </a:solidFill>
              </a:rPr>
              <a:t>insurance</a:t>
            </a:r>
            <a:endParaRPr lang="de-CH" sz="1200" dirty="0">
              <a:solidFill>
                <a:srgbClr val="9273AD"/>
              </a:solidFill>
            </a:endParaRPr>
          </a:p>
          <a:p>
            <a:r>
              <a:rPr lang="de-CH" sz="1200" dirty="0" err="1">
                <a:solidFill>
                  <a:srgbClr val="9273AD"/>
                </a:solidFill>
              </a:rPr>
              <a:t>companies</a:t>
            </a:r>
            <a:endParaRPr lang="de-CH" sz="1200" dirty="0">
              <a:solidFill>
                <a:srgbClr val="9273AD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D36254-FC8F-3041-BB7D-A25E206D0FF1}"/>
              </a:ext>
            </a:extLst>
          </p:cNvPr>
          <p:cNvSpPr txBox="1"/>
          <p:nvPr/>
        </p:nvSpPr>
        <p:spPr>
          <a:xfrm>
            <a:off x="8427966" y="3042621"/>
            <a:ext cx="1519356" cy="94855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3</a:t>
            </a:r>
          </a:p>
          <a:p>
            <a:r>
              <a:rPr lang="de-CH" sz="1200" dirty="0" err="1">
                <a:solidFill>
                  <a:srgbClr val="F5CC51"/>
                </a:solidFill>
              </a:rPr>
              <a:t>reinsurance</a:t>
            </a:r>
            <a:endParaRPr lang="de-CH" sz="1200" dirty="0">
              <a:solidFill>
                <a:srgbClr val="F5CC51"/>
              </a:solidFill>
            </a:endParaRPr>
          </a:p>
          <a:p>
            <a:r>
              <a:rPr lang="de-CH" sz="1200" dirty="0" err="1">
                <a:solidFill>
                  <a:srgbClr val="F5CC51"/>
                </a:solidFill>
              </a:rPr>
              <a:t>companies</a:t>
            </a:r>
            <a:endParaRPr lang="de-CH" sz="1200" dirty="0">
              <a:solidFill>
                <a:srgbClr val="F5CC5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7588DA-A7CB-CD47-B069-2E25A7C1B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4783398"/>
            <a:ext cx="818024" cy="914262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3FD72F39-AB9B-5345-9B08-EE054A58CDAE}"/>
              </a:ext>
            </a:extLst>
          </p:cNvPr>
          <p:cNvSpPr txBox="1"/>
          <p:nvPr/>
        </p:nvSpPr>
        <p:spPr>
          <a:xfrm>
            <a:off x="7388038" y="5642143"/>
            <a:ext cx="2382038" cy="833502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025378"/>
                </a:solidFill>
              </a:rPr>
              <a:t>5,59</a:t>
            </a:r>
          </a:p>
          <a:p>
            <a:r>
              <a:rPr lang="de-CH" sz="1200" dirty="0">
                <a:solidFill>
                  <a:srgbClr val="025378"/>
                </a:solidFill>
              </a:rPr>
              <a:t>CHF </a:t>
            </a:r>
            <a:r>
              <a:rPr lang="de-CH" sz="1200" dirty="0" err="1">
                <a:solidFill>
                  <a:srgbClr val="025378"/>
                </a:solidFill>
              </a:rPr>
              <a:t>billion</a:t>
            </a:r>
            <a:r>
              <a:rPr lang="de-CH" sz="1200" dirty="0">
                <a:solidFill>
                  <a:srgbClr val="025378"/>
                </a:solidFill>
              </a:rPr>
              <a:t> gross premium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B43741-AB5B-D74B-B767-F49A151000EC}"/>
              </a:ext>
            </a:extLst>
          </p:cNvPr>
          <p:cNvSpPr txBox="1"/>
          <p:nvPr/>
        </p:nvSpPr>
        <p:spPr>
          <a:xfrm>
            <a:off x="9882725" y="3042621"/>
            <a:ext cx="1597932" cy="94855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025378"/>
                </a:solidFill>
              </a:rPr>
              <a:t>32</a:t>
            </a:r>
          </a:p>
          <a:p>
            <a:pPr algn="ctr"/>
            <a:r>
              <a:rPr lang="de-CH" sz="1200" dirty="0" err="1">
                <a:solidFill>
                  <a:srgbClr val="025378"/>
                </a:solidFill>
              </a:rPr>
              <a:t>insurance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br>
              <a:rPr lang="de-CH" sz="1200" dirty="0">
                <a:solidFill>
                  <a:srgbClr val="025378"/>
                </a:solidFill>
              </a:rPr>
            </a:br>
            <a:r>
              <a:rPr lang="de-CH" sz="1200" dirty="0" err="1">
                <a:solidFill>
                  <a:srgbClr val="025378"/>
                </a:solidFill>
              </a:rPr>
              <a:t>companies</a:t>
            </a:r>
            <a:endParaRPr lang="de-CH" sz="1200" dirty="0">
              <a:solidFill>
                <a:srgbClr val="025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8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Auditors</a:t>
            </a:r>
            <a:br>
              <a:rPr lang="de-DE" sz="2200" b="1" dirty="0"/>
            </a:br>
            <a:r>
              <a:rPr lang="de-DE" sz="2200" b="1" dirty="0" err="1"/>
              <a:t>Important</a:t>
            </a:r>
            <a:r>
              <a:rPr lang="de-DE" sz="2200" b="1" dirty="0"/>
              <a:t> </a:t>
            </a:r>
            <a:r>
              <a:rPr lang="de-DE" sz="2200" b="1" dirty="0" err="1"/>
              <a:t>insurance</a:t>
            </a:r>
            <a:r>
              <a:rPr lang="de-DE" sz="2200" b="1" dirty="0"/>
              <a:t> </a:t>
            </a:r>
            <a:r>
              <a:rPr lang="de-DE" sz="2200" b="1" dirty="0" err="1"/>
              <a:t>coverage</a:t>
            </a:r>
            <a:r>
              <a:rPr lang="de-DE" sz="2200" b="1" dirty="0"/>
              <a:t> in a</a:t>
            </a:r>
            <a:br>
              <a:rPr lang="de-DE" sz="2200" b="1" dirty="0"/>
            </a:br>
            <a:r>
              <a:rPr lang="de-DE" sz="2200" b="1" dirty="0" err="1"/>
              <a:t>complex</a:t>
            </a:r>
            <a:r>
              <a:rPr lang="de-DE" sz="2200" b="1" dirty="0"/>
              <a:t>, </a:t>
            </a:r>
            <a:r>
              <a:rPr lang="de-DE" sz="2200" b="1" dirty="0" err="1"/>
              <a:t>dynamic</a:t>
            </a:r>
            <a:r>
              <a:rPr lang="de-DE" sz="2200" b="1" dirty="0"/>
              <a:t> </a:t>
            </a:r>
            <a:r>
              <a:rPr lang="de-DE" sz="2200" b="1" dirty="0" err="1"/>
              <a:t>environment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all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aspects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auditing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Liechtenstein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link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lawful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intermediaries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5752382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Auditors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www.wpv.li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601220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87" y="5861310"/>
            <a:ext cx="368300" cy="3683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57BE5E-E573-0A40-B0B2-A045F852F9C8}"/>
              </a:ext>
            </a:extLst>
          </p:cNvPr>
          <p:cNvSpPr txBox="1"/>
          <p:nvPr/>
        </p:nvSpPr>
        <p:spPr>
          <a:xfrm>
            <a:off x="5377914" y="3900467"/>
            <a:ext cx="1519356" cy="91918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92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auditors</a:t>
            </a:r>
            <a:endParaRPr lang="de-CH" sz="1200" dirty="0">
              <a:solidFill>
                <a:srgbClr val="9273AD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56B51D-E415-6341-923F-002639F1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914" y="2878114"/>
            <a:ext cx="1109362" cy="91918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78329D7-B4A0-3A4F-87BA-BEB540EE3D55}"/>
              </a:ext>
            </a:extLst>
          </p:cNvPr>
          <p:cNvSpPr txBox="1"/>
          <p:nvPr/>
        </p:nvSpPr>
        <p:spPr>
          <a:xfrm>
            <a:off x="7391400" y="2878114"/>
            <a:ext cx="3362632" cy="2711474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Organised</a:t>
            </a:r>
            <a:endParaRPr lang="de-CH" sz="1200" dirty="0">
              <a:solidFill>
                <a:srgbClr val="9273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Impartial</a:t>
            </a:r>
            <a:endParaRPr lang="de-CH" sz="1200" dirty="0">
              <a:solidFill>
                <a:srgbClr val="9273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Conscientious</a:t>
            </a:r>
            <a:endParaRPr lang="de-CH" sz="1200" dirty="0">
              <a:solidFill>
                <a:srgbClr val="9273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Discreet</a:t>
            </a:r>
            <a:endParaRPr lang="de-CH" sz="1200" dirty="0">
              <a:solidFill>
                <a:srgbClr val="9273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endParaRPr lang="de-CH" sz="1200" dirty="0">
              <a:solidFill>
                <a:srgbClr val="9273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9273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endParaRPr lang="de-CH" sz="1200" dirty="0">
              <a:solidFill>
                <a:srgbClr val="9273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43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 err="1"/>
              <a:t>Association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Liechtenstein </a:t>
            </a:r>
            <a:r>
              <a:rPr lang="de-DE" sz="1200" dirty="0" err="1"/>
              <a:t>Charitable</a:t>
            </a:r>
            <a:r>
              <a:rPr lang="de-DE" sz="1200" dirty="0"/>
              <a:t> </a:t>
            </a:r>
            <a:r>
              <a:rPr lang="de-DE" sz="1200" dirty="0" err="1"/>
              <a:t>Foundations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Trusts (VLGST)</a:t>
            </a:r>
            <a:br>
              <a:rPr lang="de-DE" sz="2200" b="1" dirty="0"/>
            </a:br>
            <a:r>
              <a:rPr lang="de-DE" sz="2200" b="1" dirty="0" err="1"/>
              <a:t>Globally</a:t>
            </a:r>
            <a:r>
              <a:rPr lang="de-DE" sz="2200" b="1" dirty="0"/>
              <a:t> </a:t>
            </a:r>
            <a:r>
              <a:rPr lang="de-DE" sz="2200" b="1" dirty="0" err="1"/>
              <a:t>committed</a:t>
            </a:r>
            <a:br>
              <a:rPr lang="de-DE" sz="2200" b="1" dirty="0"/>
            </a:br>
            <a:r>
              <a:rPr lang="de-DE" sz="2200" b="1" dirty="0" err="1"/>
              <a:t>philanthropy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r>
              <a:rPr lang="de-DE" sz="2200" b="1" dirty="0"/>
              <a:t> Liechtenstein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630090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freedom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founder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intended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administrative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sphere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geographical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restrictions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innovative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(PCC)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5891973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Liechtenstein </a:t>
            </a:r>
            <a:r>
              <a:rPr lang="de-CH" sz="1200" dirty="0" err="1">
                <a:solidFill>
                  <a:srgbClr val="025378"/>
                </a:solidFill>
              </a:rPr>
              <a:t>Charitable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 err="1">
                <a:solidFill>
                  <a:srgbClr val="025378"/>
                </a:solidFill>
              </a:rPr>
              <a:t>Foundations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and</a:t>
            </a:r>
            <a:r>
              <a:rPr lang="de-CH" sz="1200" dirty="0">
                <a:solidFill>
                  <a:srgbClr val="025378"/>
                </a:solidFill>
              </a:rPr>
              <a:t> Trusts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www.vlgst.li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740811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00" y="6016949"/>
            <a:ext cx="368300" cy="3683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7255EA3-CF0F-2B41-B2F3-27138C3F1933}"/>
              </a:ext>
            </a:extLst>
          </p:cNvPr>
          <p:cNvSpPr txBox="1"/>
          <p:nvPr/>
        </p:nvSpPr>
        <p:spPr>
          <a:xfrm>
            <a:off x="5814673" y="5097905"/>
            <a:ext cx="1519356" cy="94855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77 %</a:t>
            </a:r>
          </a:p>
          <a:p>
            <a:r>
              <a:rPr lang="de-CH" sz="1200" dirty="0">
                <a:solidFill>
                  <a:srgbClr val="48908F"/>
                </a:solidFill>
              </a:rPr>
              <a:t>International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5798A5B-DFF8-4E4C-B480-0032F533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852" y="3429000"/>
            <a:ext cx="4671933" cy="261311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F5ABDD8-18C8-C04E-AC85-6EAB2565AEEE}"/>
              </a:ext>
            </a:extLst>
          </p:cNvPr>
          <p:cNvSpPr txBox="1"/>
          <p:nvPr/>
        </p:nvSpPr>
        <p:spPr>
          <a:xfrm>
            <a:off x="5814673" y="3561295"/>
            <a:ext cx="1519356" cy="94855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16 %</a:t>
            </a:r>
          </a:p>
          <a:p>
            <a:r>
              <a:rPr lang="de-CH" sz="1200" dirty="0" err="1">
                <a:solidFill>
                  <a:srgbClr val="9273AD"/>
                </a:solidFill>
              </a:rPr>
              <a:t>Switzerland</a:t>
            </a:r>
            <a:endParaRPr lang="de-CH" sz="1200" dirty="0">
              <a:solidFill>
                <a:srgbClr val="9273AD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D36254-FC8F-3041-BB7D-A25E206D0FF1}"/>
              </a:ext>
            </a:extLst>
          </p:cNvPr>
          <p:cNvSpPr txBox="1"/>
          <p:nvPr/>
        </p:nvSpPr>
        <p:spPr>
          <a:xfrm>
            <a:off x="6698018" y="4376612"/>
            <a:ext cx="1519356" cy="82015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7 %</a:t>
            </a:r>
          </a:p>
          <a:p>
            <a:r>
              <a:rPr lang="de-CH" sz="1200" dirty="0">
                <a:solidFill>
                  <a:srgbClr val="F5CC51"/>
                </a:solidFill>
              </a:rPr>
              <a:t>Liechtenstein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B8CB4D8-C067-1149-A93E-1DDD6A779CBC}"/>
              </a:ext>
            </a:extLst>
          </p:cNvPr>
          <p:cNvSpPr txBox="1"/>
          <p:nvPr/>
        </p:nvSpPr>
        <p:spPr>
          <a:xfrm>
            <a:off x="5628222" y="2690832"/>
            <a:ext cx="3920767" cy="738168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Geographic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common-benefit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9BCD08E-3762-A849-9753-E324F76E1129}"/>
              </a:ext>
            </a:extLst>
          </p:cNvPr>
          <p:cNvSpPr txBox="1"/>
          <p:nvPr/>
        </p:nvSpPr>
        <p:spPr>
          <a:xfrm>
            <a:off x="5628222" y="6043632"/>
            <a:ext cx="3920767" cy="54160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Survey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Liechtenstein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Charitable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Foundations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Trusts (VLGST) on a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8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de-CH" sz="8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(2019)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B9ED94-3394-334A-A6A1-2682CFC9BCD2}"/>
              </a:ext>
            </a:extLst>
          </p:cNvPr>
          <p:cNvSpPr txBox="1"/>
          <p:nvPr/>
        </p:nvSpPr>
        <p:spPr>
          <a:xfrm>
            <a:off x="9044135" y="4364774"/>
            <a:ext cx="1519356" cy="7331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>
                <a:solidFill>
                  <a:srgbClr val="025378"/>
                </a:solidFill>
              </a:rPr>
              <a:t>Breakdown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the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support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volume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according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to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regions</a:t>
            </a:r>
            <a:endParaRPr lang="de-CH" sz="1200" dirty="0">
              <a:solidFill>
                <a:srgbClr val="025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7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Natur enthält.&#10;&#10;Automatisch generierte Beschreibung">
            <a:extLst>
              <a:ext uri="{FF2B5EF4-FFF2-40B4-BE49-F238E27FC236}">
                <a16:creationId xmlns:a16="http://schemas.microsoft.com/office/drawing/2014/main" id="{85716AA1-3439-3F74-9D36-F476DE1B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2"/>
          <a:stretch/>
        </p:blipFill>
        <p:spPr>
          <a:xfrm>
            <a:off x="0" y="1326841"/>
            <a:ext cx="12192000" cy="55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CFA Society Liechtenstein</a:t>
            </a:r>
            <a:br>
              <a:rPr lang="de-DE" sz="1200" dirty="0"/>
            </a:br>
            <a:r>
              <a:rPr lang="de-DE" sz="2200" b="1" dirty="0" err="1"/>
              <a:t>Highest</a:t>
            </a:r>
            <a:r>
              <a:rPr lang="de-DE" sz="2200" b="1" dirty="0"/>
              <a:t> </a:t>
            </a:r>
            <a:r>
              <a:rPr lang="de-DE" sz="2200" b="1" dirty="0" err="1"/>
              <a:t>ethical</a:t>
            </a:r>
            <a:r>
              <a:rPr lang="de-DE" sz="2200" b="1" dirty="0"/>
              <a:t> </a:t>
            </a:r>
            <a:r>
              <a:rPr lang="de-DE" sz="2200" b="1" dirty="0" err="1"/>
              <a:t>standards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life-long</a:t>
            </a:r>
            <a:r>
              <a:rPr lang="de-DE" sz="2200" b="1" dirty="0"/>
              <a:t> </a:t>
            </a:r>
            <a:r>
              <a:rPr lang="de-DE" sz="2200" b="1" dirty="0" err="1"/>
              <a:t>learning</a:t>
            </a:r>
            <a:r>
              <a:rPr lang="de-DE" sz="2200" b="1" dirty="0"/>
              <a:t> in </a:t>
            </a:r>
            <a:r>
              <a:rPr lang="de-DE" sz="2200" b="1" dirty="0" err="1"/>
              <a:t>focus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CFA Charter (“Dipl. Finanzanalyst”)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“ESG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CFA Society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standardises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know-how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Lectures /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Ethics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players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Globally-recognised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GIPS (Global Investment Performance Standards)</a:t>
            </a:r>
            <a:endParaRPr lang="de-CH" sz="1200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833781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671F6EF-08A8-D241-8002-CF14AE67BB3D}"/>
              </a:ext>
            </a:extLst>
          </p:cNvPr>
          <p:cNvSpPr txBox="1"/>
          <p:nvPr/>
        </p:nvSpPr>
        <p:spPr>
          <a:xfrm>
            <a:off x="1606280" y="5999599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CFA Society Liechtenstein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www.cfasociety.org</a:t>
            </a:r>
            <a:r>
              <a:rPr lang="de-CH" sz="1200" b="1" dirty="0">
                <a:solidFill>
                  <a:srgbClr val="025378"/>
                </a:solidFill>
              </a:rPr>
              <a:t>/</a:t>
            </a:r>
            <a:r>
              <a:rPr lang="de-CH" sz="1200" b="1" dirty="0" err="1">
                <a:solidFill>
                  <a:srgbClr val="025378"/>
                </a:solidFill>
              </a:rPr>
              <a:t>liechtenstein</a:t>
            </a:r>
            <a:endParaRPr lang="de-CH" sz="1200" b="1" dirty="0">
              <a:solidFill>
                <a:srgbClr val="025378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A76F26F-9E6B-8C45-88AF-4D88F9010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00" y="6108099"/>
            <a:ext cx="368300" cy="3683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D7A3E33-5CDC-0F4E-80F8-FA506835ECEB}"/>
              </a:ext>
            </a:extLst>
          </p:cNvPr>
          <p:cNvSpPr txBox="1"/>
          <p:nvPr/>
        </p:nvSpPr>
        <p:spPr>
          <a:xfrm>
            <a:off x="5626800" y="2690832"/>
            <a:ext cx="3920767" cy="738168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10: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Employment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739BF2-8477-F385-B687-69072514D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5" t="17773" r="74672" b="46462"/>
          <a:stretch/>
        </p:blipFill>
        <p:spPr>
          <a:xfrm>
            <a:off x="5483897" y="3149938"/>
            <a:ext cx="4851325" cy="30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8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 err="1"/>
              <a:t>Attorneys</a:t>
            </a:r>
            <a:r>
              <a:rPr lang="de-DE" sz="1200" dirty="0"/>
              <a:t>-at-</a:t>
            </a:r>
            <a:r>
              <a:rPr lang="de-DE" sz="1200" dirty="0" err="1"/>
              <a:t>law</a:t>
            </a:r>
            <a:br>
              <a:rPr lang="de-DE" sz="2200" b="1" dirty="0"/>
            </a:br>
            <a:r>
              <a:rPr lang="de-DE" sz="2200" b="1" dirty="0" err="1"/>
              <a:t>Reliable</a:t>
            </a:r>
            <a:r>
              <a:rPr lang="de-DE" sz="2200" b="1" dirty="0"/>
              <a:t> </a:t>
            </a:r>
            <a:r>
              <a:rPr lang="de-DE" sz="2200" b="1" dirty="0" err="1"/>
              <a:t>partner</a:t>
            </a:r>
            <a:r>
              <a:rPr lang="de-DE" sz="2200" b="1" dirty="0"/>
              <a:t> </a:t>
            </a:r>
            <a:r>
              <a:rPr lang="de-DE" sz="2200" b="1" dirty="0" err="1"/>
              <a:t>for</a:t>
            </a:r>
            <a:br>
              <a:rPr lang="de-DE" sz="2200" b="1" dirty="0"/>
            </a:br>
            <a:r>
              <a:rPr lang="de-DE" sz="2200" b="1" dirty="0"/>
              <a:t>all legal </a:t>
            </a:r>
            <a:r>
              <a:rPr lang="de-DE" sz="2200" b="1" dirty="0" err="1"/>
              <a:t>transactions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840703" y="2690832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all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legal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conjunction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national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international legal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all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judicial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out-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-court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legal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blockchain</a:t>
            </a:r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1A6A1D-4579-5F48-823A-4CED97C40539}"/>
              </a:ext>
            </a:extLst>
          </p:cNvPr>
          <p:cNvSpPr txBox="1"/>
          <p:nvPr/>
        </p:nvSpPr>
        <p:spPr>
          <a:xfrm>
            <a:off x="5375275" y="3914889"/>
            <a:ext cx="1958482" cy="111703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230</a:t>
            </a:r>
          </a:p>
          <a:p>
            <a:r>
              <a:rPr lang="de-CH" sz="1200" dirty="0" err="1">
                <a:solidFill>
                  <a:srgbClr val="48908F"/>
                </a:solidFill>
              </a:rPr>
              <a:t>attorneys</a:t>
            </a:r>
            <a:r>
              <a:rPr lang="de-CH" sz="1200" dirty="0">
                <a:solidFill>
                  <a:srgbClr val="48908F"/>
                </a:solidFill>
              </a:rPr>
              <a:t>-at-</a:t>
            </a:r>
            <a:r>
              <a:rPr lang="de-CH" sz="1200" dirty="0" err="1">
                <a:solidFill>
                  <a:srgbClr val="48908F"/>
                </a:solidFill>
              </a:rPr>
              <a:t>law</a:t>
            </a:r>
            <a:endParaRPr lang="de-CH" sz="1200" dirty="0">
              <a:solidFill>
                <a:srgbClr val="48908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559322-3D82-554D-AA84-90AB3D69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65" y="2814399"/>
            <a:ext cx="955032" cy="9550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A1303C9-2B50-4841-814B-65AEA8213ACF}"/>
              </a:ext>
            </a:extLst>
          </p:cNvPr>
          <p:cNvSpPr txBox="1"/>
          <p:nvPr/>
        </p:nvSpPr>
        <p:spPr>
          <a:xfrm>
            <a:off x="7453004" y="3900468"/>
            <a:ext cx="1519356" cy="111703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85</a:t>
            </a:r>
          </a:p>
          <a:p>
            <a:r>
              <a:rPr lang="de-CH" sz="1200" dirty="0">
                <a:solidFill>
                  <a:srgbClr val="9273AD"/>
                </a:solidFill>
              </a:rPr>
              <a:t>legal </a:t>
            </a:r>
            <a:r>
              <a:rPr lang="de-CH" sz="1200" dirty="0" err="1">
                <a:solidFill>
                  <a:srgbClr val="9273AD"/>
                </a:solidFill>
              </a:rPr>
              <a:t>assistants</a:t>
            </a:r>
            <a:endParaRPr lang="de-CH" sz="1200" dirty="0">
              <a:solidFill>
                <a:srgbClr val="9273AD"/>
              </a:solidFill>
            </a:endParaRPr>
          </a:p>
          <a:p>
            <a:r>
              <a:rPr lang="de-CH" sz="800" dirty="0">
                <a:solidFill>
                  <a:srgbClr val="9273AD"/>
                </a:solidFill>
              </a:rPr>
              <a:t>(still </a:t>
            </a:r>
            <a:r>
              <a:rPr lang="de-CH" sz="800" dirty="0" err="1">
                <a:solidFill>
                  <a:srgbClr val="9273AD"/>
                </a:solidFill>
              </a:rPr>
              <a:t>undergoing</a:t>
            </a:r>
            <a:endParaRPr lang="de-CH" sz="800" dirty="0">
              <a:solidFill>
                <a:srgbClr val="9273AD"/>
              </a:solidFill>
            </a:endParaRPr>
          </a:p>
          <a:p>
            <a:r>
              <a:rPr lang="de-CH" sz="800" dirty="0" err="1">
                <a:solidFill>
                  <a:srgbClr val="9273AD"/>
                </a:solidFill>
              </a:rPr>
              <a:t>training</a:t>
            </a:r>
            <a:r>
              <a:rPr lang="de-CH" sz="800" dirty="0">
                <a:solidFill>
                  <a:srgbClr val="9273AD"/>
                </a:solidFill>
              </a:rPr>
              <a:t> </a:t>
            </a:r>
            <a:r>
              <a:rPr lang="de-CH" sz="800" dirty="0" err="1">
                <a:solidFill>
                  <a:srgbClr val="9273AD"/>
                </a:solidFill>
              </a:rPr>
              <a:t>to</a:t>
            </a:r>
            <a:r>
              <a:rPr lang="de-CH" sz="800" dirty="0">
                <a:solidFill>
                  <a:srgbClr val="9273AD"/>
                </a:solidFill>
              </a:rPr>
              <a:t> </a:t>
            </a:r>
            <a:r>
              <a:rPr lang="de-CH" sz="800" dirty="0" err="1">
                <a:solidFill>
                  <a:srgbClr val="9273AD"/>
                </a:solidFill>
              </a:rPr>
              <a:t>become</a:t>
            </a:r>
            <a:endParaRPr lang="de-CH" sz="800" dirty="0">
              <a:solidFill>
                <a:srgbClr val="9273AD"/>
              </a:solidFill>
            </a:endParaRPr>
          </a:p>
          <a:p>
            <a:r>
              <a:rPr lang="de-CH" sz="800" dirty="0">
                <a:solidFill>
                  <a:srgbClr val="9273AD"/>
                </a:solidFill>
              </a:rPr>
              <a:t>a </a:t>
            </a:r>
            <a:r>
              <a:rPr lang="de-CH" sz="800" dirty="0" err="1">
                <a:solidFill>
                  <a:srgbClr val="9273AD"/>
                </a:solidFill>
              </a:rPr>
              <a:t>lawyer</a:t>
            </a:r>
            <a:r>
              <a:rPr lang="de-CH" sz="800" dirty="0">
                <a:solidFill>
                  <a:srgbClr val="9273AD"/>
                </a:solidFill>
              </a:rPr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074716-084E-3B46-A03F-125D0055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550" y="2819554"/>
            <a:ext cx="971746" cy="10860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06280" y="5326600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</a:t>
            </a:r>
            <a:r>
              <a:rPr lang="de-CH" sz="1200" dirty="0" err="1">
                <a:solidFill>
                  <a:srgbClr val="025378"/>
                </a:solidFill>
              </a:rPr>
              <a:t>Chamber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of</a:t>
            </a:r>
            <a:r>
              <a:rPr lang="de-CH" sz="1200" dirty="0">
                <a:solidFill>
                  <a:srgbClr val="025378"/>
                </a:solidFill>
              </a:rPr>
              <a:t> </a:t>
            </a:r>
            <a:r>
              <a:rPr lang="de-CH" sz="1200" dirty="0" err="1">
                <a:solidFill>
                  <a:srgbClr val="025378"/>
                </a:solidFill>
              </a:rPr>
              <a:t>Lawyers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 err="1">
                <a:solidFill>
                  <a:srgbClr val="025378"/>
                </a:solidFill>
              </a:rPr>
              <a:t>www.rak.li</a:t>
            </a:r>
            <a:endParaRPr lang="de-CH" sz="1200" b="1" dirty="0">
              <a:solidFill>
                <a:srgbClr val="025378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175438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24" y="5418624"/>
            <a:ext cx="368300" cy="3683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DAF1436-74CE-9946-8172-7721DC118CAA}"/>
              </a:ext>
            </a:extLst>
          </p:cNvPr>
          <p:cNvSpPr txBox="1"/>
          <p:nvPr/>
        </p:nvSpPr>
        <p:spPr>
          <a:xfrm>
            <a:off x="9480550" y="3914888"/>
            <a:ext cx="1958482" cy="1674695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46</a:t>
            </a:r>
          </a:p>
          <a:p>
            <a:r>
              <a:rPr lang="de-CH" sz="1200" dirty="0" err="1">
                <a:solidFill>
                  <a:srgbClr val="F5CC51"/>
                </a:solidFill>
              </a:rPr>
              <a:t>law</a:t>
            </a:r>
            <a:r>
              <a:rPr lang="de-CH" sz="1200" dirty="0">
                <a:solidFill>
                  <a:srgbClr val="F5CC51"/>
                </a:solidFill>
              </a:rPr>
              <a:t> </a:t>
            </a:r>
            <a:r>
              <a:rPr lang="de-CH" sz="1200" dirty="0" err="1">
                <a:solidFill>
                  <a:srgbClr val="F5CC51"/>
                </a:solidFill>
              </a:rPr>
              <a:t>firms</a:t>
            </a:r>
            <a:endParaRPr lang="de-CH" sz="1200" dirty="0">
              <a:solidFill>
                <a:srgbClr val="F5CC5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A7A294B-3EB7-8645-8275-D81D826C228F}"/>
              </a:ext>
            </a:extLst>
          </p:cNvPr>
          <p:cNvSpPr txBox="1"/>
          <p:nvPr/>
        </p:nvSpPr>
        <p:spPr>
          <a:xfrm>
            <a:off x="7450365" y="5234996"/>
            <a:ext cx="1872228" cy="135907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025378"/>
                </a:solidFill>
              </a:rPr>
              <a:t>68</a:t>
            </a:r>
          </a:p>
          <a:p>
            <a:r>
              <a:rPr lang="de-CH" sz="1200" dirty="0" err="1">
                <a:solidFill>
                  <a:srgbClr val="025378"/>
                </a:solidFill>
              </a:rPr>
              <a:t>licensed</a:t>
            </a:r>
            <a:r>
              <a:rPr lang="de-CH" sz="1200" dirty="0">
                <a:solidFill>
                  <a:srgbClr val="025378"/>
                </a:solidFill>
              </a:rPr>
              <a:t> European </a:t>
            </a:r>
            <a:br>
              <a:rPr lang="de-CH" sz="1200" dirty="0">
                <a:solidFill>
                  <a:srgbClr val="025378"/>
                </a:solidFill>
              </a:rPr>
            </a:br>
            <a:r>
              <a:rPr lang="de-CH" sz="1200" dirty="0" err="1">
                <a:solidFill>
                  <a:srgbClr val="025378"/>
                </a:solidFill>
              </a:rPr>
              <a:t>lawyers</a:t>
            </a:r>
            <a:endParaRPr lang="de-CH" sz="1200" dirty="0">
              <a:solidFill>
                <a:srgbClr val="025378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11B33E-C9F1-504F-8036-60196411B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74" y="2822652"/>
            <a:ext cx="720725" cy="9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Insurance </a:t>
            </a:r>
            <a:r>
              <a:rPr lang="de-DE" sz="1200" dirty="0" err="1"/>
              <a:t>brokers</a:t>
            </a:r>
            <a:br>
              <a:rPr lang="de-DE" sz="2200" b="1" dirty="0"/>
            </a:br>
            <a:r>
              <a:rPr lang="de-DE" sz="2200" b="1" dirty="0"/>
              <a:t>Independent </a:t>
            </a:r>
            <a:r>
              <a:rPr lang="de-DE" sz="2200" b="1" dirty="0" err="1"/>
              <a:t>for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client‘s</a:t>
            </a:r>
            <a:r>
              <a:rPr lang="de-DE" sz="2200" b="1" dirty="0"/>
              <a:t> </a:t>
            </a:r>
            <a:r>
              <a:rPr lang="de-DE" sz="2200" b="1" dirty="0" err="1"/>
              <a:t>benefit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911225" y="2429527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Competences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Relief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administrative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willingness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1632445" y="5532129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Liechtenstein Insurance Brokers </a:t>
            </a: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endParaRPr lang="de-CH" sz="1200" dirty="0">
              <a:solidFill>
                <a:srgbClr val="025378"/>
              </a:solidFill>
            </a:endParaRP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 dirty="0">
                <a:solidFill>
                  <a:srgbClr val="025378"/>
                </a:solidFill>
              </a:rPr>
              <a:t>www.liba.li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994787" y="5528465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24" y="5648859"/>
            <a:ext cx="368300" cy="3683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E26D9BB-D90D-376D-2327-EA3DE22B6EAC}"/>
              </a:ext>
            </a:extLst>
          </p:cNvPr>
          <p:cNvSpPr txBox="1"/>
          <p:nvPr/>
        </p:nvSpPr>
        <p:spPr>
          <a:xfrm>
            <a:off x="7379658" y="3586476"/>
            <a:ext cx="1872228" cy="135907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9273AD"/>
                </a:solidFill>
              </a:rPr>
              <a:t>51</a:t>
            </a:r>
          </a:p>
          <a:p>
            <a:r>
              <a:rPr lang="de-CH" sz="1200" dirty="0">
                <a:solidFill>
                  <a:srgbClr val="9273AD"/>
                </a:solidFill>
              </a:rPr>
              <a:t>Registered </a:t>
            </a:r>
            <a:r>
              <a:rPr lang="de-CH" sz="1200" dirty="0" err="1">
                <a:solidFill>
                  <a:srgbClr val="9273AD"/>
                </a:solidFill>
              </a:rPr>
              <a:t>insurance</a:t>
            </a:r>
            <a:r>
              <a:rPr lang="de-CH" sz="1200" dirty="0">
                <a:solidFill>
                  <a:srgbClr val="9273AD"/>
                </a:solidFill>
              </a:rPr>
              <a:t> </a:t>
            </a:r>
            <a:r>
              <a:rPr lang="de-CH" sz="1200" dirty="0" err="1">
                <a:solidFill>
                  <a:srgbClr val="9273AD"/>
                </a:solidFill>
              </a:rPr>
              <a:t>brokers</a:t>
            </a:r>
            <a:r>
              <a:rPr lang="de-CH" sz="1200" dirty="0">
                <a:solidFill>
                  <a:srgbClr val="9273AD"/>
                </a:solidFill>
              </a:rPr>
              <a:t> in Liechtenstein</a:t>
            </a:r>
          </a:p>
          <a:p>
            <a:endParaRPr lang="de-CH" sz="1200" dirty="0">
              <a:solidFill>
                <a:srgbClr val="025378"/>
              </a:solidFill>
            </a:endParaRPr>
          </a:p>
        </p:txBody>
      </p:sp>
      <p:pic>
        <p:nvPicPr>
          <p:cNvPr id="4" name="Grafik 3" descr="Ein Bild, das Reihe, Kunst enthält.&#10;&#10;Automatisch generierte Beschreibung">
            <a:extLst>
              <a:ext uri="{FF2B5EF4-FFF2-40B4-BE49-F238E27FC236}">
                <a16:creationId xmlns:a16="http://schemas.microsoft.com/office/drawing/2014/main" id="{EEAF3171-0769-FD62-2016-C9FCBA7CD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027" y="2616011"/>
            <a:ext cx="1289066" cy="13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2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br>
              <a:rPr lang="de-DE" sz="2200" b="1" dirty="0"/>
            </a:br>
            <a:r>
              <a:rPr lang="de-DE" sz="1200" dirty="0"/>
              <a:t>TT Service Providers</a:t>
            </a:r>
            <a:br>
              <a:rPr lang="de-DE" sz="2200" b="1" dirty="0"/>
            </a:br>
            <a:r>
              <a:rPr lang="de-DE" sz="2200" b="1" dirty="0"/>
              <a:t>Legal </a:t>
            </a:r>
            <a:r>
              <a:rPr lang="de-DE" sz="2200" b="1" dirty="0" err="1"/>
              <a:t>certainty</a:t>
            </a:r>
            <a:r>
              <a:rPr lang="de-DE" sz="2200" b="1" dirty="0"/>
              <a:t> </a:t>
            </a:r>
            <a:r>
              <a:rPr lang="de-DE" sz="2200" b="1" dirty="0" err="1"/>
              <a:t>today</a:t>
            </a:r>
            <a:r>
              <a:rPr lang="de-DE" sz="2200" b="1" dirty="0"/>
              <a:t> </a:t>
            </a:r>
            <a:r>
              <a:rPr lang="de-DE" sz="2200" b="1" dirty="0" err="1"/>
              <a:t>for</a:t>
            </a:r>
            <a:r>
              <a:rPr lang="de-DE" sz="2200" b="1" dirty="0"/>
              <a:t> </a:t>
            </a:r>
            <a:r>
              <a:rPr lang="de-DE" sz="2200" b="1" dirty="0" err="1"/>
              <a:t>tomorrow‘s</a:t>
            </a:r>
            <a:r>
              <a:rPr lang="de-DE" sz="2200" b="1" dirty="0"/>
              <a:t> </a:t>
            </a:r>
            <a:r>
              <a:rPr lang="de-DE" sz="2200" b="1" dirty="0" err="1"/>
              <a:t>technology</a:t>
            </a:r>
            <a:endParaRPr lang="de-DE" sz="22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1A7F46-634B-B448-8120-C51C254909C7}"/>
              </a:ext>
            </a:extLst>
          </p:cNvPr>
          <p:cNvSpPr txBox="1"/>
          <p:nvPr/>
        </p:nvSpPr>
        <p:spPr>
          <a:xfrm>
            <a:off x="752968" y="1966930"/>
            <a:ext cx="3362632" cy="2898756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Competences</a:t>
            </a:r>
            <a:r>
              <a:rPr lang="de-CH" sz="1400" b="1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400" b="1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endParaRPr lang="de-CH" sz="1400" b="1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TVTG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legal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trustworthy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legal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certainty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digital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also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tokenistion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analogue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TVTG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passporting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Liechtenstein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implementing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digital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Europe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Government’s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Office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Financial Market Innovation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Digitisation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Liechtenstein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025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de-CH" sz="1200" dirty="0">
              <a:solidFill>
                <a:srgbClr val="025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19B913-4BE3-8E47-8A6E-B4D71B3902FC}"/>
              </a:ext>
            </a:extLst>
          </p:cNvPr>
          <p:cNvSpPr txBox="1"/>
          <p:nvPr/>
        </p:nvSpPr>
        <p:spPr>
          <a:xfrm>
            <a:off x="8740124" y="5566464"/>
            <a:ext cx="3362632" cy="83350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dirty="0">
                <a:solidFill>
                  <a:srgbClr val="025378"/>
                </a:solidFill>
              </a:rPr>
              <a:t>CCA </a:t>
            </a:r>
            <a:r>
              <a:rPr lang="de-CH" sz="1200" dirty="0" err="1">
                <a:solidFill>
                  <a:srgbClr val="025378"/>
                </a:solidFill>
              </a:rPr>
              <a:t>Trustless</a:t>
            </a:r>
            <a:r>
              <a:rPr lang="de-CH" sz="1200" dirty="0">
                <a:solidFill>
                  <a:srgbClr val="025378"/>
                </a:solidFill>
              </a:rPr>
              <a:t> Technologies </a:t>
            </a:r>
            <a:r>
              <a:rPr lang="de-CH" sz="1200" dirty="0" err="1">
                <a:solidFill>
                  <a:srgbClr val="025378"/>
                </a:solidFill>
              </a:rPr>
              <a:t>Association</a:t>
            </a:r>
            <a:r>
              <a:rPr lang="de-CH" sz="1200" dirty="0">
                <a:solidFill>
                  <a:srgbClr val="025378"/>
                </a:solidFill>
              </a:rPr>
              <a:t> e.V.</a:t>
            </a:r>
          </a:p>
          <a:p>
            <a:pPr marL="11113">
              <a:lnSpc>
                <a:spcPct val="110000"/>
              </a:lnSpc>
              <a:buClr>
                <a:srgbClr val="CCCCCC"/>
              </a:buClr>
            </a:pPr>
            <a:r>
              <a:rPr lang="de-CH" sz="1200" b="1">
                <a:solidFill>
                  <a:srgbClr val="025378"/>
                </a:solidFill>
              </a:rPr>
              <a:t>www.tt-association.</a:t>
            </a:r>
            <a:r>
              <a:rPr lang="de-CH" sz="1200" b="1" dirty="0">
                <a:solidFill>
                  <a:srgbClr val="025378"/>
                </a:solidFill>
              </a:rPr>
              <a:t>li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99B771C-1EAC-CC40-8E10-BF4E6F4F9B62}"/>
              </a:ext>
            </a:extLst>
          </p:cNvPr>
          <p:cNvCxnSpPr>
            <a:cxnSpLocks/>
          </p:cNvCxnSpPr>
          <p:nvPr/>
        </p:nvCxnSpPr>
        <p:spPr>
          <a:xfrm>
            <a:off x="7909560" y="5490231"/>
            <a:ext cx="336263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ED040DBA-73DE-4E4F-86BD-38EF3DA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587" y="5750614"/>
            <a:ext cx="368300" cy="3683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A7A294B-3EB7-8645-8275-D81D826C228F}"/>
              </a:ext>
            </a:extLst>
          </p:cNvPr>
          <p:cNvSpPr txBox="1"/>
          <p:nvPr/>
        </p:nvSpPr>
        <p:spPr>
          <a:xfrm>
            <a:off x="6017345" y="3506615"/>
            <a:ext cx="1872228" cy="135907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48908F"/>
                </a:solidFill>
              </a:rPr>
              <a:t>22</a:t>
            </a:r>
          </a:p>
          <a:p>
            <a:r>
              <a:rPr lang="de-CH" sz="1200" dirty="0">
                <a:solidFill>
                  <a:srgbClr val="48908F"/>
                </a:solidFill>
              </a:rPr>
              <a:t>Registered TT </a:t>
            </a:r>
            <a:r>
              <a:rPr lang="de-CH" sz="1200" dirty="0" err="1">
                <a:solidFill>
                  <a:srgbClr val="48908F"/>
                </a:solidFill>
              </a:rPr>
              <a:t>enterprises</a:t>
            </a:r>
            <a:endParaRPr lang="de-CH" sz="1200" dirty="0">
              <a:solidFill>
                <a:srgbClr val="48908F"/>
              </a:solidFill>
            </a:endParaRPr>
          </a:p>
          <a:p>
            <a:endParaRPr lang="de-CH" sz="1200" dirty="0">
              <a:solidFill>
                <a:srgbClr val="02537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C4B202-6763-C9C3-AFC6-DFF400E7604C}"/>
              </a:ext>
            </a:extLst>
          </p:cNvPr>
          <p:cNvSpPr txBox="1"/>
          <p:nvPr/>
        </p:nvSpPr>
        <p:spPr>
          <a:xfrm>
            <a:off x="9566804" y="3505952"/>
            <a:ext cx="1872228" cy="135907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400" dirty="0">
                <a:solidFill>
                  <a:srgbClr val="F5CC51"/>
                </a:solidFill>
              </a:rPr>
              <a:t>48</a:t>
            </a:r>
          </a:p>
          <a:p>
            <a:r>
              <a:rPr lang="de-CH" sz="1200" dirty="0">
                <a:solidFill>
                  <a:srgbClr val="F5CC51"/>
                </a:solidFill>
              </a:rPr>
              <a:t>Registered TT </a:t>
            </a:r>
            <a:r>
              <a:rPr lang="de-CH" sz="1200" dirty="0" err="1">
                <a:solidFill>
                  <a:srgbClr val="F5CC51"/>
                </a:solidFill>
              </a:rPr>
              <a:t>services</a:t>
            </a:r>
            <a:endParaRPr lang="de-CH" sz="1200" dirty="0">
              <a:solidFill>
                <a:srgbClr val="F5CC51"/>
              </a:solidFill>
            </a:endParaRPr>
          </a:p>
          <a:p>
            <a:endParaRPr lang="de-CH" sz="1200" dirty="0">
              <a:solidFill>
                <a:srgbClr val="025378"/>
              </a:solidFill>
            </a:endParaRPr>
          </a:p>
        </p:txBody>
      </p:sp>
      <p:pic>
        <p:nvPicPr>
          <p:cNvPr id="4" name="Grafik 3" descr="Ein Bild, das Kreis, Screenshot, Design, Kunst enthält.&#10;&#10;Automatisch generierte Beschreibung">
            <a:extLst>
              <a:ext uri="{FF2B5EF4-FFF2-40B4-BE49-F238E27FC236}">
                <a16:creationId xmlns:a16="http://schemas.microsoft.com/office/drawing/2014/main" id="{48716D4C-F695-6121-248B-A9639EC3B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871" y="2994221"/>
            <a:ext cx="929175" cy="869557"/>
          </a:xfrm>
          <a:prstGeom prst="rect">
            <a:avLst/>
          </a:prstGeom>
        </p:spPr>
      </p:pic>
      <p:pic>
        <p:nvPicPr>
          <p:cNvPr id="7" name="Grafik 6" descr="Ein Bild, das Kunst, Grafiken, Kreis, Design enthält.&#10;&#10;Automatisch generierte Beschreibung">
            <a:extLst>
              <a:ext uri="{FF2B5EF4-FFF2-40B4-BE49-F238E27FC236}">
                <a16:creationId xmlns:a16="http://schemas.microsoft.com/office/drawing/2014/main" id="{B2459CFD-D399-4A37-B911-AC7AC7935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331" y="2951274"/>
            <a:ext cx="837377" cy="9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3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B98CBD32-8138-B34D-9702-3491FD5AC89D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1080000" rIns="432000" bIns="46800" rtlCol="0">
            <a:noAutofit/>
          </a:bodyPr>
          <a:lstStyle/>
          <a:p>
            <a:endParaRPr lang="de-CH" sz="1200" i="1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727" y="464516"/>
            <a:ext cx="4542576" cy="862325"/>
          </a:xfrm>
        </p:spPr>
        <p:txBody>
          <a:bodyPr>
            <a:noAutofit/>
          </a:bodyPr>
          <a:lstStyle/>
          <a:p>
            <a:r>
              <a:rPr lang="de-DE" b="1"/>
              <a:t>Verein</a:t>
            </a:r>
          </a:p>
        </p:txBody>
      </p:sp>
      <p:pic>
        <p:nvPicPr>
          <p:cNvPr id="36" name="Grafik 35" descr="Ein Bild, das Anzug, Person, Mann, Geschäft enthält.&#10;&#10;Automatisch generierte Beschreibung">
            <a:extLst>
              <a:ext uri="{FF2B5EF4-FFF2-40B4-BE49-F238E27FC236}">
                <a16:creationId xmlns:a16="http://schemas.microsoft.com/office/drawing/2014/main" id="{0A24C737-1DAE-2246-99BA-AC9EB857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18" y="1926000"/>
            <a:ext cx="3210735" cy="2073600"/>
          </a:xfrm>
          <a:prstGeom prst="rect">
            <a:avLst/>
          </a:prstGeom>
        </p:spPr>
      </p:pic>
      <p:pic>
        <p:nvPicPr>
          <p:cNvPr id="38" name="Grafik 37" descr="Ein Bild, das Person, Anzug, Mann, darstellend enthält.&#10;&#10;Automatisch generierte Beschreibung">
            <a:extLst>
              <a:ext uri="{FF2B5EF4-FFF2-40B4-BE49-F238E27FC236}">
                <a16:creationId xmlns:a16="http://schemas.microsoft.com/office/drawing/2014/main" id="{00C3FF17-6D45-004A-BE17-3FD7DDE57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200" y="4251600"/>
            <a:ext cx="3210735" cy="20736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C13F4910-DDDA-AB43-9E2D-6DF5D31D15FB}"/>
              </a:ext>
            </a:extLst>
          </p:cNvPr>
          <p:cNvSpPr txBox="1"/>
          <p:nvPr/>
        </p:nvSpPr>
        <p:spPr>
          <a:xfrm>
            <a:off x="6290816" y="3073870"/>
            <a:ext cx="1517946" cy="891739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1100" dirty="0">
                <a:solidFill>
                  <a:srgbClr val="025378"/>
                </a:solidFill>
              </a:rPr>
              <a:t>Board </a:t>
            </a:r>
            <a:r>
              <a:rPr lang="de-CH" sz="1100" dirty="0" err="1">
                <a:solidFill>
                  <a:srgbClr val="025378"/>
                </a:solidFill>
              </a:rPr>
              <a:t>of</a:t>
            </a:r>
            <a:r>
              <a:rPr lang="de-CH" sz="1100" dirty="0">
                <a:solidFill>
                  <a:srgbClr val="025378"/>
                </a:solidFill>
              </a:rPr>
              <a:t> </a:t>
            </a:r>
            <a:r>
              <a:rPr lang="de-CH" sz="1100" dirty="0" err="1">
                <a:solidFill>
                  <a:srgbClr val="025378"/>
                </a:solidFill>
              </a:rPr>
              <a:t>Directors</a:t>
            </a:r>
            <a:endParaRPr lang="de-CH" sz="1100" dirty="0">
              <a:solidFill>
                <a:srgbClr val="025378"/>
              </a:solidFill>
            </a:endParaRPr>
          </a:p>
          <a:p>
            <a:r>
              <a:rPr lang="de-CH" sz="1100" b="1" dirty="0">
                <a:solidFill>
                  <a:srgbClr val="025378"/>
                </a:solidFill>
              </a:rPr>
              <a:t>S.D. Prinz Michael  </a:t>
            </a:r>
            <a:br>
              <a:rPr lang="de-CH" sz="1100" b="1" dirty="0">
                <a:solidFill>
                  <a:srgbClr val="025378"/>
                </a:solidFill>
              </a:rPr>
            </a:br>
            <a:r>
              <a:rPr lang="de-CH" sz="1100" b="1" dirty="0">
                <a:solidFill>
                  <a:srgbClr val="025378"/>
                </a:solidFill>
              </a:rPr>
              <a:t>von und zu </a:t>
            </a:r>
            <a:br>
              <a:rPr lang="de-CH" sz="1100" b="1" dirty="0">
                <a:solidFill>
                  <a:srgbClr val="025378"/>
                </a:solidFill>
              </a:rPr>
            </a:br>
            <a:r>
              <a:rPr lang="de-CH" sz="1100" b="1" dirty="0">
                <a:solidFill>
                  <a:srgbClr val="025378"/>
                </a:solidFill>
              </a:rPr>
              <a:t>Liechtenstein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C50229F-DA9B-F845-B302-890C98201DE5}"/>
              </a:ext>
            </a:extLst>
          </p:cNvPr>
          <p:cNvSpPr txBox="1"/>
          <p:nvPr/>
        </p:nvSpPr>
        <p:spPr>
          <a:xfrm>
            <a:off x="6290816" y="5354244"/>
            <a:ext cx="1517946" cy="891739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1100" dirty="0">
                <a:solidFill>
                  <a:srgbClr val="025378"/>
                </a:solidFill>
              </a:rPr>
              <a:t>Board </a:t>
            </a:r>
            <a:r>
              <a:rPr lang="de-CH" sz="1100" dirty="0" err="1">
                <a:solidFill>
                  <a:srgbClr val="025378"/>
                </a:solidFill>
              </a:rPr>
              <a:t>of</a:t>
            </a:r>
            <a:r>
              <a:rPr lang="de-CH" sz="1100" dirty="0">
                <a:solidFill>
                  <a:srgbClr val="025378"/>
                </a:solidFill>
              </a:rPr>
              <a:t> </a:t>
            </a:r>
            <a:r>
              <a:rPr lang="de-CH" sz="1100" dirty="0" err="1">
                <a:solidFill>
                  <a:srgbClr val="025378"/>
                </a:solidFill>
              </a:rPr>
              <a:t>Directors</a:t>
            </a:r>
            <a:endParaRPr lang="de-CH" sz="1100" dirty="0">
              <a:solidFill>
                <a:srgbClr val="025378"/>
              </a:solidFill>
            </a:endParaRPr>
          </a:p>
          <a:p>
            <a:r>
              <a:rPr lang="de-CH" sz="1100" b="1" dirty="0">
                <a:solidFill>
                  <a:srgbClr val="025378"/>
                </a:solidFill>
              </a:rPr>
              <a:t>Marcel Müller</a:t>
            </a:r>
          </a:p>
        </p:txBody>
      </p:sp>
      <p:pic>
        <p:nvPicPr>
          <p:cNvPr id="49" name="Grafik 48">
            <a:hlinkClick r:id="rId5" action="ppaction://hlinksldjump"/>
            <a:extLst>
              <a:ext uri="{FF2B5EF4-FFF2-40B4-BE49-F238E27FC236}">
                <a16:creationId xmlns:a16="http://schemas.microsoft.com/office/drawing/2014/main" id="{362ABFEB-5721-AD44-AA15-FE0365EF4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38" y="931812"/>
            <a:ext cx="307053" cy="307053"/>
          </a:xfrm>
          <a:prstGeom prst="rect">
            <a:avLst/>
          </a:prstGeom>
        </p:spPr>
      </p:pic>
      <p:pic>
        <p:nvPicPr>
          <p:cNvPr id="17" name="Grafik 16" descr="Ein Bild, das Person, Mann, Anzug, darstellend enthält.&#10;&#10;Automatisch generierte Beschreibung">
            <a:extLst>
              <a:ext uri="{FF2B5EF4-FFF2-40B4-BE49-F238E27FC236}">
                <a16:creationId xmlns:a16="http://schemas.microsoft.com/office/drawing/2014/main" id="{DFE18DFD-2D87-4AD3-928F-5288103E4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600" y="1861200"/>
            <a:ext cx="3211200" cy="212407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FECECB6-ECC2-4E69-AA25-E03D7AAC00DA}"/>
              </a:ext>
            </a:extLst>
          </p:cNvPr>
          <p:cNvSpPr txBox="1"/>
          <p:nvPr/>
        </p:nvSpPr>
        <p:spPr>
          <a:xfrm>
            <a:off x="9930357" y="3092842"/>
            <a:ext cx="1400028" cy="6222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1100" dirty="0">
                <a:solidFill>
                  <a:srgbClr val="025378"/>
                </a:solidFill>
              </a:rPr>
              <a:t>Chairman </a:t>
            </a:r>
            <a:r>
              <a:rPr lang="de-CH" sz="1100" dirty="0" err="1">
                <a:solidFill>
                  <a:srgbClr val="025378"/>
                </a:solidFill>
              </a:rPr>
              <a:t>of</a:t>
            </a:r>
            <a:r>
              <a:rPr lang="de-CH" sz="1100" dirty="0">
                <a:solidFill>
                  <a:srgbClr val="025378"/>
                </a:solidFill>
              </a:rPr>
              <a:t> </a:t>
            </a:r>
            <a:r>
              <a:rPr lang="de-CH" sz="1100" dirty="0" err="1">
                <a:solidFill>
                  <a:srgbClr val="025378"/>
                </a:solidFill>
              </a:rPr>
              <a:t>the</a:t>
            </a:r>
            <a:r>
              <a:rPr lang="de-CH" sz="1100" dirty="0">
                <a:solidFill>
                  <a:srgbClr val="025378"/>
                </a:solidFill>
              </a:rPr>
              <a:t> Board </a:t>
            </a:r>
            <a:r>
              <a:rPr lang="de-CH" sz="1100" dirty="0" err="1">
                <a:solidFill>
                  <a:srgbClr val="025378"/>
                </a:solidFill>
              </a:rPr>
              <a:t>of</a:t>
            </a:r>
            <a:r>
              <a:rPr lang="de-CH" sz="1100" dirty="0">
                <a:solidFill>
                  <a:srgbClr val="025378"/>
                </a:solidFill>
              </a:rPr>
              <a:t> </a:t>
            </a:r>
            <a:r>
              <a:rPr lang="de-CH" sz="1100" dirty="0" err="1">
                <a:solidFill>
                  <a:srgbClr val="025378"/>
                </a:solidFill>
              </a:rPr>
              <a:t>Directors</a:t>
            </a:r>
            <a:endParaRPr lang="de-CH" sz="1100" dirty="0">
              <a:solidFill>
                <a:srgbClr val="025378"/>
              </a:solidFill>
            </a:endParaRPr>
          </a:p>
          <a:p>
            <a:r>
              <a:rPr lang="de-CH" sz="1100" b="1" dirty="0">
                <a:solidFill>
                  <a:srgbClr val="025378"/>
                </a:solidFill>
              </a:rPr>
              <a:t>Simon Tribelhorn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79EB34-D85C-D79B-E8B3-6D5543701A98}"/>
              </a:ext>
            </a:extLst>
          </p:cNvPr>
          <p:cNvSpPr/>
          <p:nvPr/>
        </p:nvSpPr>
        <p:spPr>
          <a:xfrm>
            <a:off x="810435" y="3003271"/>
            <a:ext cx="3076955" cy="1001793"/>
          </a:xfrm>
          <a:prstGeom prst="rect">
            <a:avLst/>
          </a:prstGeom>
          <a:solidFill>
            <a:srgbClr val="AFC4C3"/>
          </a:solidFill>
          <a:ln>
            <a:solidFill>
              <a:srgbClr val="AFC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 descr="Ein Bild, das Person, Anzug, darstellend enthält.&#10;&#10;Automatisch generierte Beschreibung">
            <a:extLst>
              <a:ext uri="{FF2B5EF4-FFF2-40B4-BE49-F238E27FC236}">
                <a16:creationId xmlns:a16="http://schemas.microsoft.com/office/drawing/2014/main" id="{4C39C8E1-84CE-79F5-600C-EEDB4D3C0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721" y="2102774"/>
            <a:ext cx="1700871" cy="1902290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78D78F9A-A4DC-9B42-9FA2-91DEAE38D1E8}"/>
              </a:ext>
            </a:extLst>
          </p:cNvPr>
          <p:cNvSpPr txBox="1"/>
          <p:nvPr/>
        </p:nvSpPr>
        <p:spPr>
          <a:xfrm>
            <a:off x="2555956" y="3073870"/>
            <a:ext cx="1400028" cy="6222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1100" dirty="0">
                <a:solidFill>
                  <a:srgbClr val="025378"/>
                </a:solidFill>
              </a:rPr>
              <a:t>Management Board</a:t>
            </a:r>
          </a:p>
          <a:p>
            <a:r>
              <a:rPr lang="de-CH" sz="1100" b="1" dirty="0">
                <a:solidFill>
                  <a:srgbClr val="025378"/>
                </a:solidFill>
              </a:rPr>
              <a:t>Nicole Bays</a:t>
            </a:r>
            <a:br>
              <a:rPr lang="de-CH" sz="1100" b="1" dirty="0">
                <a:solidFill>
                  <a:srgbClr val="025378"/>
                </a:solidFill>
              </a:rPr>
            </a:br>
            <a:r>
              <a:rPr lang="de-CH" sz="1100" b="1" dirty="0">
                <a:solidFill>
                  <a:srgbClr val="025378"/>
                </a:solidFill>
              </a:rPr>
              <a:t>(80%)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4DF170-C27C-1875-97C3-9AAA0F465E75}"/>
              </a:ext>
            </a:extLst>
          </p:cNvPr>
          <p:cNvSpPr/>
          <p:nvPr/>
        </p:nvSpPr>
        <p:spPr>
          <a:xfrm>
            <a:off x="808973" y="5315840"/>
            <a:ext cx="3076955" cy="1001793"/>
          </a:xfrm>
          <a:prstGeom prst="rect">
            <a:avLst/>
          </a:prstGeom>
          <a:solidFill>
            <a:srgbClr val="AFC4C3"/>
          </a:solidFill>
          <a:ln>
            <a:solidFill>
              <a:srgbClr val="AFC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40266B1-BC6E-844C-968B-22FAC67E4076}"/>
              </a:ext>
            </a:extLst>
          </p:cNvPr>
          <p:cNvSpPr txBox="1"/>
          <p:nvPr/>
        </p:nvSpPr>
        <p:spPr>
          <a:xfrm>
            <a:off x="2555956" y="5354244"/>
            <a:ext cx="1400028" cy="6222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1100" dirty="0">
                <a:solidFill>
                  <a:srgbClr val="025378"/>
                </a:solidFill>
              </a:rPr>
              <a:t>Management Board</a:t>
            </a:r>
          </a:p>
          <a:p>
            <a:r>
              <a:rPr lang="de-CH" sz="1100" b="1" dirty="0">
                <a:solidFill>
                  <a:srgbClr val="025378"/>
                </a:solidFill>
              </a:rPr>
              <a:t>Tanja Muster</a:t>
            </a:r>
            <a:br>
              <a:rPr lang="de-CH" sz="1100" b="1" dirty="0">
                <a:solidFill>
                  <a:srgbClr val="025378"/>
                </a:solidFill>
              </a:rPr>
            </a:br>
            <a:r>
              <a:rPr lang="de-CH" sz="1100" b="1" dirty="0">
                <a:solidFill>
                  <a:srgbClr val="025378"/>
                </a:solidFill>
              </a:rPr>
              <a:t>(40%)</a:t>
            </a:r>
          </a:p>
        </p:txBody>
      </p:sp>
      <p:pic>
        <p:nvPicPr>
          <p:cNvPr id="10" name="Grafik 9" descr="Ein Bild, das Person, Anzug, Mann, darstellend enthält.&#10;&#10;Automatisch generierte Beschreibung">
            <a:extLst>
              <a:ext uri="{FF2B5EF4-FFF2-40B4-BE49-F238E27FC236}">
                <a16:creationId xmlns:a16="http://schemas.microsoft.com/office/drawing/2014/main" id="{CF41A8C1-49EE-2472-CECD-6E61047DA4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283" y="4433281"/>
            <a:ext cx="1499301" cy="189230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0954425-05AF-6CAB-77D7-24ACE9B47E21}"/>
              </a:ext>
            </a:extLst>
          </p:cNvPr>
          <p:cNvSpPr/>
          <p:nvPr/>
        </p:nvSpPr>
        <p:spPr>
          <a:xfrm>
            <a:off x="8148077" y="5315840"/>
            <a:ext cx="3076955" cy="1001793"/>
          </a:xfrm>
          <a:prstGeom prst="rect">
            <a:avLst/>
          </a:prstGeom>
          <a:solidFill>
            <a:srgbClr val="A8CBDC"/>
          </a:solidFill>
          <a:ln>
            <a:solidFill>
              <a:srgbClr val="AFC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D7247186-4DFD-F76D-594E-434732BC4CBB}"/>
              </a:ext>
            </a:extLst>
          </p:cNvPr>
          <p:cNvSpPr txBox="1"/>
          <p:nvPr/>
        </p:nvSpPr>
        <p:spPr>
          <a:xfrm>
            <a:off x="9938615" y="5389627"/>
            <a:ext cx="1400028" cy="62223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100" dirty="0">
                <a:solidFill>
                  <a:srgbClr val="025378"/>
                </a:solidFill>
              </a:rPr>
              <a:t>Board </a:t>
            </a:r>
            <a:r>
              <a:rPr lang="de-CH" sz="1100" dirty="0" err="1">
                <a:solidFill>
                  <a:srgbClr val="025378"/>
                </a:solidFill>
              </a:rPr>
              <a:t>of</a:t>
            </a:r>
            <a:r>
              <a:rPr lang="de-CH" sz="1100" dirty="0">
                <a:solidFill>
                  <a:srgbClr val="025378"/>
                </a:solidFill>
              </a:rPr>
              <a:t> </a:t>
            </a:r>
            <a:r>
              <a:rPr lang="de-CH" sz="1100" dirty="0" err="1">
                <a:solidFill>
                  <a:srgbClr val="025378"/>
                </a:solidFill>
              </a:rPr>
              <a:t>Directors</a:t>
            </a:r>
            <a:endParaRPr lang="de-CH" sz="1100" dirty="0">
              <a:solidFill>
                <a:srgbClr val="025378"/>
              </a:solidFill>
            </a:endParaRPr>
          </a:p>
          <a:p>
            <a:r>
              <a:rPr lang="de-CH" sz="1100" b="1" dirty="0">
                <a:solidFill>
                  <a:srgbClr val="025378"/>
                </a:solidFill>
              </a:rPr>
              <a:t>Roland Moser</a:t>
            </a:r>
          </a:p>
        </p:txBody>
      </p:sp>
      <p:pic>
        <p:nvPicPr>
          <p:cNvPr id="8" name="Grafik 7" descr="Ein Bild, das Menschliches Gesicht, Person, Kleidung, Formelle Kleidung enthält.&#10;&#10;Automatisch generierte Beschreibung">
            <a:extLst>
              <a:ext uri="{FF2B5EF4-FFF2-40B4-BE49-F238E27FC236}">
                <a16:creationId xmlns:a16="http://schemas.microsoft.com/office/drawing/2014/main" id="{AB657BEA-0EE1-4BC5-45C2-1DEC3FFFE7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1250" y="4346868"/>
            <a:ext cx="1760025" cy="19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74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Natur enthält.&#10;&#10;Automatisch generierte Beschreibung">
            <a:extLst>
              <a:ext uri="{FF2B5EF4-FFF2-40B4-BE49-F238E27FC236}">
                <a16:creationId xmlns:a16="http://schemas.microsoft.com/office/drawing/2014/main" id="{A381F0DD-C908-D901-AABB-E86E08889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70"/>
          <a:stretch/>
        </p:blipFill>
        <p:spPr>
          <a:xfrm>
            <a:off x="0" y="1386590"/>
            <a:ext cx="12192000" cy="547128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1084F659-FFA4-DE45-9334-7CAD12C8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Thinking</a:t>
            </a:r>
            <a:r>
              <a:rPr lang="de-DE" dirty="0"/>
              <a:t> in </a:t>
            </a:r>
            <a:r>
              <a:rPr lang="de-DE"/>
              <a:t>generations</a:t>
            </a:r>
            <a:endParaRPr lang="de-DE" dirty="0"/>
          </a:p>
        </p:txBody>
      </p:sp>
      <p:sp>
        <p:nvSpPr>
          <p:cNvPr id="7" name="Untertitel 13">
            <a:extLst>
              <a:ext uri="{FF2B5EF4-FFF2-40B4-BE49-F238E27FC236}">
                <a16:creationId xmlns:a16="http://schemas.microsoft.com/office/drawing/2014/main" id="{490BD379-A088-1F40-BCB5-7AB679059107}"/>
              </a:ext>
            </a:extLst>
          </p:cNvPr>
          <p:cNvSpPr txBox="1">
            <a:spLocks/>
          </p:cNvSpPr>
          <p:nvPr/>
        </p:nvSpPr>
        <p:spPr>
          <a:xfrm>
            <a:off x="1234439" y="1444530"/>
            <a:ext cx="3120342" cy="71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C9D2CD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C9D2C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C9D2CD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0517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2CD"/>
              </a:buClr>
              <a:buFont typeface="Arial" panose="020B0604020202020204" pitchFamily="34" charset="0"/>
              <a:buNone/>
              <a:defRPr sz="1800" b="0" kern="1200" baseline="0">
                <a:solidFill>
                  <a:srgbClr val="00517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2CD"/>
              </a:buClr>
              <a:buFont typeface="Arial" panose="020B0604020202020204" pitchFamily="34" charset="0"/>
              <a:buNone/>
              <a:defRPr sz="1600" b="0" kern="1200" baseline="0">
                <a:solidFill>
                  <a:srgbClr val="00517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2CD"/>
              </a:buClr>
              <a:buFont typeface="Arial" panose="020B0604020202020204" pitchFamily="34" charset="0"/>
              <a:buNone/>
              <a:defRPr sz="1600" b="0" kern="1200" baseline="0">
                <a:solidFill>
                  <a:srgbClr val="00517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CCCCCC"/>
                </a:solidFill>
              </a:rPr>
              <a:t>finance.li</a:t>
            </a:r>
            <a:endParaRPr lang="de-DE" dirty="0">
              <a:solidFill>
                <a:srgbClr val="CCCCCC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B292E8-FD6B-6347-9861-9FAEDAEBC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26" y="1550097"/>
            <a:ext cx="254825" cy="2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k 69" descr="Ein Bild, das Rad, Silhouette enthält.&#10;&#10;Automatisch generierte Beschreibung">
            <a:extLst>
              <a:ext uri="{FF2B5EF4-FFF2-40B4-BE49-F238E27FC236}">
                <a16:creationId xmlns:a16="http://schemas.microsoft.com/office/drawing/2014/main" id="{141F2AB6-F0D2-034A-94A7-2CBA2879F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3282F30-4BC2-AA4B-A56F-F2704EDD0C99}"/>
              </a:ext>
            </a:extLst>
          </p:cNvPr>
          <p:cNvSpPr/>
          <p:nvPr/>
        </p:nvSpPr>
        <p:spPr>
          <a:xfrm>
            <a:off x="4342408" y="1968838"/>
            <a:ext cx="212659" cy="212659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95A2BD4-F5F7-C344-A20A-0F0F1283F3AB}"/>
              </a:ext>
            </a:extLst>
          </p:cNvPr>
          <p:cNvCxnSpPr>
            <a:cxnSpLocks/>
          </p:cNvCxnSpPr>
          <p:nvPr/>
        </p:nvCxnSpPr>
        <p:spPr>
          <a:xfrm>
            <a:off x="1801906" y="2087453"/>
            <a:ext cx="254050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E091423-30B7-434F-AC9D-87DAB3C1589C}"/>
              </a:ext>
            </a:extLst>
          </p:cNvPr>
          <p:cNvSpPr/>
          <p:nvPr/>
        </p:nvSpPr>
        <p:spPr>
          <a:xfrm>
            <a:off x="4329831" y="2964689"/>
            <a:ext cx="211831" cy="211831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173841E3-7B6B-2B42-B227-92D5D232DE97}"/>
              </a:ext>
            </a:extLst>
          </p:cNvPr>
          <p:cNvCxnSpPr>
            <a:cxnSpLocks/>
          </p:cNvCxnSpPr>
          <p:nvPr/>
        </p:nvCxnSpPr>
        <p:spPr>
          <a:xfrm>
            <a:off x="1886465" y="3074837"/>
            <a:ext cx="251822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B99FFB1-DC4D-164F-8B05-A67123826126}"/>
              </a:ext>
            </a:extLst>
          </p:cNvPr>
          <p:cNvSpPr/>
          <p:nvPr/>
        </p:nvSpPr>
        <p:spPr>
          <a:xfrm>
            <a:off x="4605205" y="3427205"/>
            <a:ext cx="296995" cy="296995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03188AE-7855-624C-BCFC-9DD04DE37B2A}"/>
              </a:ext>
            </a:extLst>
          </p:cNvPr>
          <p:cNvCxnSpPr>
            <a:cxnSpLocks/>
          </p:cNvCxnSpPr>
          <p:nvPr/>
        </p:nvCxnSpPr>
        <p:spPr>
          <a:xfrm>
            <a:off x="4698461" y="3571221"/>
            <a:ext cx="1829339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B34962C-6E55-5445-9835-4058F818C3AB}"/>
              </a:ext>
            </a:extLst>
          </p:cNvPr>
          <p:cNvSpPr/>
          <p:nvPr/>
        </p:nvSpPr>
        <p:spPr>
          <a:xfrm>
            <a:off x="4549964" y="5030110"/>
            <a:ext cx="296995" cy="296995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E3743802-1BE0-2A4A-8AB0-396C91F13D2E}"/>
              </a:ext>
            </a:extLst>
          </p:cNvPr>
          <p:cNvCxnSpPr>
            <a:cxnSpLocks/>
          </p:cNvCxnSpPr>
          <p:nvPr/>
        </p:nvCxnSpPr>
        <p:spPr>
          <a:xfrm>
            <a:off x="1540476" y="5182593"/>
            <a:ext cx="3125376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1BD6D2F-483E-7E4F-A852-F9B1CB8F6521}"/>
              </a:ext>
            </a:extLst>
          </p:cNvPr>
          <p:cNvSpPr/>
          <p:nvPr/>
        </p:nvSpPr>
        <p:spPr>
          <a:xfrm>
            <a:off x="4079776" y="2482867"/>
            <a:ext cx="318617" cy="320400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683D722-7E7D-F04A-9E4F-A33401F95962}"/>
              </a:ext>
            </a:extLst>
          </p:cNvPr>
          <p:cNvCxnSpPr>
            <a:cxnSpLocks/>
          </p:cNvCxnSpPr>
          <p:nvPr/>
        </p:nvCxnSpPr>
        <p:spPr>
          <a:xfrm>
            <a:off x="4342408" y="2643359"/>
            <a:ext cx="2202837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6DD631-7412-434F-9D73-A0267A53EC37}"/>
              </a:ext>
            </a:extLst>
          </p:cNvPr>
          <p:cNvSpPr/>
          <p:nvPr/>
        </p:nvSpPr>
        <p:spPr>
          <a:xfrm>
            <a:off x="4902200" y="4531382"/>
            <a:ext cx="203447" cy="203447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27A79B85-2952-2344-B587-E36E9C0E4B18}"/>
              </a:ext>
            </a:extLst>
          </p:cNvPr>
          <p:cNvCxnSpPr>
            <a:cxnSpLocks/>
          </p:cNvCxnSpPr>
          <p:nvPr/>
        </p:nvCxnSpPr>
        <p:spPr>
          <a:xfrm flipV="1">
            <a:off x="5029076" y="4633105"/>
            <a:ext cx="1498724" cy="9089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ED6D1A9-F649-5345-9E7A-9B5B047DCB37}"/>
              </a:ext>
            </a:extLst>
          </p:cNvPr>
          <p:cNvSpPr/>
          <p:nvPr/>
        </p:nvSpPr>
        <p:spPr>
          <a:xfrm>
            <a:off x="3601930" y="5831842"/>
            <a:ext cx="211831" cy="211831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9A2E1407-2F44-CC4C-9D6C-8C95EBA20B11}"/>
              </a:ext>
            </a:extLst>
          </p:cNvPr>
          <p:cNvCxnSpPr>
            <a:cxnSpLocks/>
          </p:cNvCxnSpPr>
          <p:nvPr/>
        </p:nvCxnSpPr>
        <p:spPr>
          <a:xfrm>
            <a:off x="1886465" y="5940464"/>
            <a:ext cx="1905279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AFB03E9-E6AA-A04E-908C-08F0C804063A}"/>
              </a:ext>
            </a:extLst>
          </p:cNvPr>
          <p:cNvSpPr/>
          <p:nvPr/>
        </p:nvSpPr>
        <p:spPr>
          <a:xfrm>
            <a:off x="4177185" y="5390150"/>
            <a:ext cx="296995" cy="296995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20C037C6-E676-8846-B77E-CDFB6AB56E87}"/>
              </a:ext>
            </a:extLst>
          </p:cNvPr>
          <p:cNvCxnSpPr>
            <a:cxnSpLocks/>
          </p:cNvCxnSpPr>
          <p:nvPr/>
        </p:nvCxnSpPr>
        <p:spPr>
          <a:xfrm>
            <a:off x="4474180" y="5542633"/>
            <a:ext cx="2071065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C28EB5A-1E2B-AF4F-A053-BC8B04AC1468}"/>
              </a:ext>
            </a:extLst>
          </p:cNvPr>
          <p:cNvSpPr/>
          <p:nvPr/>
        </p:nvSpPr>
        <p:spPr>
          <a:xfrm>
            <a:off x="4825504" y="3852629"/>
            <a:ext cx="346802" cy="346802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6F0AFF9-234E-E64B-8E49-66D553AC2231}"/>
              </a:ext>
            </a:extLst>
          </p:cNvPr>
          <p:cNvCxnSpPr>
            <a:cxnSpLocks/>
          </p:cNvCxnSpPr>
          <p:nvPr/>
        </p:nvCxnSpPr>
        <p:spPr>
          <a:xfrm>
            <a:off x="2617694" y="4026319"/>
            <a:ext cx="2207810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C58A02D-9168-8D43-BF68-3250E475AB7D}"/>
              </a:ext>
            </a:extLst>
          </p:cNvPr>
          <p:cNvSpPr/>
          <p:nvPr/>
        </p:nvSpPr>
        <p:spPr>
          <a:xfrm>
            <a:off x="4301652" y="1049805"/>
            <a:ext cx="218639" cy="218639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EE30367C-592D-1144-A122-2B94EEFEBA5F}"/>
              </a:ext>
            </a:extLst>
          </p:cNvPr>
          <p:cNvCxnSpPr>
            <a:cxnSpLocks/>
          </p:cNvCxnSpPr>
          <p:nvPr/>
        </p:nvCxnSpPr>
        <p:spPr>
          <a:xfrm>
            <a:off x="2895600" y="1150165"/>
            <a:ext cx="1430082" cy="0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C8CE62-F063-2A4C-8177-676C664CA1F4}"/>
              </a:ext>
            </a:extLst>
          </p:cNvPr>
          <p:cNvSpPr/>
          <p:nvPr/>
        </p:nvSpPr>
        <p:spPr>
          <a:xfrm>
            <a:off x="4360091" y="1429230"/>
            <a:ext cx="320400" cy="320400"/>
          </a:xfrm>
          <a:prstGeom prst="ellipse">
            <a:avLst/>
          </a:prstGeom>
          <a:solidFill>
            <a:srgbClr val="02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9" name="Textfeld 48">
            <a:hlinkClick r:id="rId4" action="ppaction://hlinksldjump"/>
            <a:extLst>
              <a:ext uri="{FF2B5EF4-FFF2-40B4-BE49-F238E27FC236}">
                <a16:creationId xmlns:a16="http://schemas.microsoft.com/office/drawing/2014/main" id="{08548093-B5F5-3544-A43F-D7CC560A362E}"/>
              </a:ext>
            </a:extLst>
          </p:cNvPr>
          <p:cNvSpPr txBox="1"/>
          <p:nvPr/>
        </p:nvSpPr>
        <p:spPr>
          <a:xfrm>
            <a:off x="1104991" y="954053"/>
            <a:ext cx="2676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Form </a:t>
            </a:r>
            <a:r>
              <a:rPr lang="de-CH" sz="1400" b="1" dirty="0" err="1">
                <a:solidFill>
                  <a:srgbClr val="025378"/>
                </a:solidFill>
              </a:rPr>
              <a:t>of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government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The </a:t>
            </a:r>
            <a:r>
              <a:rPr lang="de-CH" sz="1000" dirty="0" err="1">
                <a:solidFill>
                  <a:srgbClr val="025378"/>
                </a:solidFill>
              </a:rPr>
              <a:t>Principality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a </a:t>
            </a:r>
            <a:r>
              <a:rPr lang="de-CH" sz="1000" dirty="0" err="1">
                <a:solidFill>
                  <a:srgbClr val="025378"/>
                </a:solidFill>
              </a:rPr>
              <a:t>constitutional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hereditary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monarchy</a:t>
            </a:r>
            <a:r>
              <a:rPr lang="de-CH" sz="1000" dirty="0">
                <a:solidFill>
                  <a:srgbClr val="025378"/>
                </a:solidFill>
              </a:rPr>
              <a:t> on a </a:t>
            </a:r>
            <a:r>
              <a:rPr lang="de-CH" sz="1000" dirty="0" err="1">
                <a:solidFill>
                  <a:srgbClr val="025378"/>
                </a:solidFill>
              </a:rPr>
              <a:t>democratic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parliamentary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basis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4E3B26D5-F2F2-2446-9D08-EF4082CD2B5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4680491" y="1581474"/>
            <a:ext cx="1864754" cy="7956"/>
          </a:xfrm>
          <a:prstGeom prst="line">
            <a:avLst/>
          </a:prstGeom>
          <a:ln w="13970">
            <a:solidFill>
              <a:srgbClr val="02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hlinkClick r:id="rId4" action="ppaction://hlinksldjump"/>
            <a:extLst>
              <a:ext uri="{FF2B5EF4-FFF2-40B4-BE49-F238E27FC236}">
                <a16:creationId xmlns:a16="http://schemas.microsoft.com/office/drawing/2014/main" id="{ACC24AF0-9488-9C44-B015-A52442B42F24}"/>
              </a:ext>
            </a:extLst>
          </p:cNvPr>
          <p:cNvSpPr txBox="1"/>
          <p:nvPr/>
        </p:nvSpPr>
        <p:spPr>
          <a:xfrm>
            <a:off x="1104991" y="1889833"/>
            <a:ext cx="246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Prince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On 15 August 2004, Prince Hans-Adam II  </a:t>
            </a:r>
            <a:r>
              <a:rPr lang="de-CH" sz="1000" dirty="0" err="1">
                <a:solidFill>
                  <a:srgbClr val="025378"/>
                </a:solidFill>
              </a:rPr>
              <a:t>abdicated</a:t>
            </a:r>
            <a:r>
              <a:rPr lang="de-CH" sz="1000" dirty="0">
                <a:solidFill>
                  <a:srgbClr val="025378"/>
                </a:solidFill>
              </a:rPr>
              <a:t> and </a:t>
            </a:r>
            <a:r>
              <a:rPr lang="de-CH" sz="1000" dirty="0" err="1">
                <a:solidFill>
                  <a:srgbClr val="025378"/>
                </a:solidFill>
              </a:rPr>
              <a:t>appointed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his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son</a:t>
            </a:r>
            <a:r>
              <a:rPr lang="de-CH" sz="1000" dirty="0">
                <a:solidFill>
                  <a:srgbClr val="025378"/>
                </a:solidFill>
              </a:rPr>
              <a:t>, </a:t>
            </a:r>
            <a:r>
              <a:rPr lang="de-CH" sz="1000" dirty="0" err="1">
                <a:solidFill>
                  <a:srgbClr val="025378"/>
                </a:solidFill>
              </a:rPr>
              <a:t>Hereditary</a:t>
            </a:r>
            <a:r>
              <a:rPr lang="de-CH" sz="1000" dirty="0">
                <a:solidFill>
                  <a:srgbClr val="025378"/>
                </a:solidFill>
              </a:rPr>
              <a:t> Prince Alois </a:t>
            </a:r>
            <a:r>
              <a:rPr lang="de-CH" sz="1000" dirty="0" err="1">
                <a:solidFill>
                  <a:srgbClr val="025378"/>
                </a:solidFill>
              </a:rPr>
              <a:t>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new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head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state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56" name="Textfeld 55">
            <a:hlinkClick r:id="rId4" action="ppaction://hlinksldjump"/>
            <a:extLst>
              <a:ext uri="{FF2B5EF4-FFF2-40B4-BE49-F238E27FC236}">
                <a16:creationId xmlns:a16="http://schemas.microsoft.com/office/drawing/2014/main" id="{13B3398C-074C-294F-9C1A-55EC59A33CCC}"/>
              </a:ext>
            </a:extLst>
          </p:cNvPr>
          <p:cNvSpPr txBox="1"/>
          <p:nvPr/>
        </p:nvSpPr>
        <p:spPr>
          <a:xfrm>
            <a:off x="1104991" y="2879156"/>
            <a:ext cx="2676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160 km²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Liechtenstein’s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borders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consequently</a:t>
            </a:r>
            <a:endParaRPr lang="de-CH" sz="1000" dirty="0">
              <a:solidFill>
                <a:srgbClr val="025378"/>
              </a:solidFill>
            </a:endParaRPr>
          </a:p>
          <a:p>
            <a:r>
              <a:rPr lang="de-CH" sz="1000" dirty="0" err="1">
                <a:solidFill>
                  <a:srgbClr val="025378"/>
                </a:solidFill>
              </a:rPr>
              <a:t>its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surface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area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have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remained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practically</a:t>
            </a:r>
            <a:endParaRPr lang="de-CH" sz="1000" dirty="0">
              <a:solidFill>
                <a:srgbClr val="025378"/>
              </a:solidFill>
            </a:endParaRPr>
          </a:p>
          <a:p>
            <a:r>
              <a:rPr lang="de-CH" sz="1000" dirty="0" err="1">
                <a:solidFill>
                  <a:srgbClr val="025378"/>
                </a:solidFill>
              </a:rPr>
              <a:t>unchanged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for</a:t>
            </a:r>
            <a:r>
              <a:rPr lang="de-CH" sz="1000" dirty="0">
                <a:solidFill>
                  <a:srgbClr val="025378"/>
                </a:solidFill>
              </a:rPr>
              <a:t> 300 </a:t>
            </a:r>
            <a:r>
              <a:rPr lang="de-CH" sz="1000" dirty="0" err="1">
                <a:solidFill>
                  <a:srgbClr val="025378"/>
                </a:solidFill>
              </a:rPr>
              <a:t>years</a:t>
            </a:r>
            <a:r>
              <a:rPr lang="de-CH" sz="1000" dirty="0">
                <a:solidFill>
                  <a:srgbClr val="025378"/>
                </a:solidFill>
              </a:rPr>
              <a:t>. 42 %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total </a:t>
            </a:r>
            <a:r>
              <a:rPr lang="de-CH" sz="1000" dirty="0" err="1">
                <a:solidFill>
                  <a:srgbClr val="025378"/>
                </a:solidFill>
              </a:rPr>
              <a:t>surface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area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or</a:t>
            </a:r>
            <a:r>
              <a:rPr lang="de-CH" sz="1000" dirty="0">
                <a:solidFill>
                  <a:srgbClr val="025378"/>
                </a:solidFill>
              </a:rPr>
              <a:t> 68 km²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forest.</a:t>
            </a:r>
          </a:p>
        </p:txBody>
      </p:sp>
      <p:sp>
        <p:nvSpPr>
          <p:cNvPr id="60" name="Textfeld 59">
            <a:hlinkClick r:id="rId4" action="ppaction://hlinksldjump"/>
            <a:extLst>
              <a:ext uri="{FF2B5EF4-FFF2-40B4-BE49-F238E27FC236}">
                <a16:creationId xmlns:a16="http://schemas.microsoft.com/office/drawing/2014/main" id="{F2A67E48-FE22-7846-8E2D-3046319EBFC5}"/>
              </a:ext>
            </a:extLst>
          </p:cNvPr>
          <p:cNvSpPr txBox="1"/>
          <p:nvPr/>
        </p:nvSpPr>
        <p:spPr>
          <a:xfrm>
            <a:off x="1104991" y="3828573"/>
            <a:ext cx="3072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11 </a:t>
            </a:r>
            <a:r>
              <a:rPr lang="de-CH" sz="1400" b="1" dirty="0" err="1">
                <a:solidFill>
                  <a:srgbClr val="025378"/>
                </a:solidFill>
              </a:rPr>
              <a:t>municipalities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Liechtenstein’s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settlements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divided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into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two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electoral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districts</a:t>
            </a:r>
            <a:r>
              <a:rPr lang="de-CH" sz="1000" dirty="0">
                <a:solidFill>
                  <a:srgbClr val="025378"/>
                </a:solidFill>
              </a:rPr>
              <a:t>, </a:t>
            </a:r>
            <a:r>
              <a:rPr lang="de-CH" sz="1000" dirty="0" err="1">
                <a:solidFill>
                  <a:srgbClr val="025378"/>
                </a:solidFill>
              </a:rPr>
              <a:t>known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«Oberland» (Vaduz, Triesen, Balzers, Triesenberg, Schaan, Planken) and </a:t>
            </a:r>
            <a:br>
              <a:rPr lang="de-CH" sz="10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«Unterland» (Eschen-Nendeln, Mauren-Schaanwald, Gamprin-Bendern, Ruggell, Schellenberg).</a:t>
            </a:r>
          </a:p>
        </p:txBody>
      </p:sp>
      <p:sp>
        <p:nvSpPr>
          <p:cNvPr id="64" name="Textfeld 63">
            <a:hlinkClick r:id="rId4" action="ppaction://hlinksldjump"/>
            <a:extLst>
              <a:ext uri="{FF2B5EF4-FFF2-40B4-BE49-F238E27FC236}">
                <a16:creationId xmlns:a16="http://schemas.microsoft.com/office/drawing/2014/main" id="{B13E9BBB-58F9-0D44-9BDD-444A198032A6}"/>
              </a:ext>
            </a:extLst>
          </p:cNvPr>
          <p:cNvSpPr txBox="1"/>
          <p:nvPr/>
        </p:nvSpPr>
        <p:spPr>
          <a:xfrm>
            <a:off x="6628589" y="1367928"/>
            <a:ext cx="2898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39 308 </a:t>
            </a:r>
            <a:r>
              <a:rPr lang="de-CH" sz="1400" b="1" dirty="0" err="1">
                <a:solidFill>
                  <a:srgbClr val="025378"/>
                </a:solidFill>
              </a:rPr>
              <a:t>inhabitants</a:t>
            </a:r>
            <a:endParaRPr lang="de-CH" sz="1400" b="1" dirty="0">
              <a:solidFill>
                <a:srgbClr val="025378"/>
              </a:solidFill>
            </a:endParaRPr>
          </a:p>
          <a:p>
            <a:r>
              <a:rPr lang="de-CH" sz="1000" dirty="0" err="1">
                <a:solidFill>
                  <a:srgbClr val="025378"/>
                </a:solidFill>
              </a:rPr>
              <a:t>Liechtenstein’s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population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increased</a:t>
            </a:r>
            <a:endParaRPr lang="de-CH" sz="1000" dirty="0">
              <a:solidFill>
                <a:srgbClr val="025378"/>
              </a:solidFill>
            </a:endParaRPr>
          </a:p>
          <a:p>
            <a:r>
              <a:rPr lang="de-CH" sz="1000" dirty="0" err="1">
                <a:solidFill>
                  <a:srgbClr val="025378"/>
                </a:solidFill>
              </a:rPr>
              <a:t>more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than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four-fold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over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past</a:t>
            </a:r>
            <a:r>
              <a:rPr lang="de-CH" sz="1000" dirty="0">
                <a:solidFill>
                  <a:srgbClr val="025378"/>
                </a:solidFill>
              </a:rPr>
              <a:t> 100 </a:t>
            </a:r>
            <a:r>
              <a:rPr lang="de-CH" sz="1000" dirty="0" err="1">
                <a:solidFill>
                  <a:srgbClr val="025378"/>
                </a:solidFill>
              </a:rPr>
              <a:t>years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65" name="Textfeld 64">
            <a:hlinkClick r:id="rId4" action="ppaction://hlinksldjump"/>
            <a:extLst>
              <a:ext uri="{FF2B5EF4-FFF2-40B4-BE49-F238E27FC236}">
                <a16:creationId xmlns:a16="http://schemas.microsoft.com/office/drawing/2014/main" id="{8F056510-75F7-AB42-8182-23DA1776C353}"/>
              </a:ext>
            </a:extLst>
          </p:cNvPr>
          <p:cNvSpPr txBox="1"/>
          <p:nvPr/>
        </p:nvSpPr>
        <p:spPr>
          <a:xfrm>
            <a:off x="6628589" y="2430844"/>
            <a:ext cx="26763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5 </a:t>
            </a:r>
            <a:r>
              <a:rPr lang="de-CH" sz="1400" b="1" dirty="0" err="1">
                <a:solidFill>
                  <a:srgbClr val="025378"/>
                </a:solidFill>
              </a:rPr>
              <a:t>government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members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The </a:t>
            </a:r>
            <a:r>
              <a:rPr lang="de-CH" sz="1000" dirty="0" err="1">
                <a:solidFill>
                  <a:srgbClr val="025378"/>
                </a:solidFill>
              </a:rPr>
              <a:t>country’s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supreme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executive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body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consists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prime </a:t>
            </a:r>
            <a:r>
              <a:rPr lang="de-CH" sz="1000" dirty="0" err="1">
                <a:solidFill>
                  <a:srgbClr val="025378"/>
                </a:solidFill>
              </a:rPr>
              <a:t>minister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four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ministers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66" name="Textfeld 65">
            <a:hlinkClick r:id="rId4" action="ppaction://hlinksldjump"/>
            <a:extLst>
              <a:ext uri="{FF2B5EF4-FFF2-40B4-BE49-F238E27FC236}">
                <a16:creationId xmlns:a16="http://schemas.microsoft.com/office/drawing/2014/main" id="{FF25F055-64DC-724F-B12C-C0E435A7C229}"/>
              </a:ext>
            </a:extLst>
          </p:cNvPr>
          <p:cNvSpPr txBox="1"/>
          <p:nvPr/>
        </p:nvSpPr>
        <p:spPr>
          <a:xfrm>
            <a:off x="6621056" y="3354985"/>
            <a:ext cx="26763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25 </a:t>
            </a:r>
            <a:r>
              <a:rPr lang="de-CH" sz="1400" b="1" dirty="0" err="1">
                <a:solidFill>
                  <a:srgbClr val="025378"/>
                </a:solidFill>
              </a:rPr>
              <a:t>members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of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parliament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Liechtenstein’s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parliament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also </a:t>
            </a:r>
            <a:r>
              <a:rPr lang="de-CH" sz="1000" dirty="0" err="1">
                <a:solidFill>
                  <a:srgbClr val="025378"/>
                </a:solidFill>
              </a:rPr>
              <a:t>called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«Landtag» </a:t>
            </a:r>
            <a:r>
              <a:rPr lang="de-CH" sz="1000" dirty="0" err="1">
                <a:solidFill>
                  <a:srgbClr val="025378"/>
                </a:solidFill>
              </a:rPr>
              <a:t>or</a:t>
            </a:r>
            <a:r>
              <a:rPr lang="de-CH" sz="1000" dirty="0">
                <a:solidFill>
                  <a:srgbClr val="025378"/>
                </a:solidFill>
              </a:rPr>
              <a:t> «Hohes Haus».</a:t>
            </a:r>
          </a:p>
        </p:txBody>
      </p:sp>
      <p:sp>
        <p:nvSpPr>
          <p:cNvPr id="68" name="Textfeld 67">
            <a:hlinkClick r:id="rId4" action="ppaction://hlinksldjump"/>
            <a:extLst>
              <a:ext uri="{FF2B5EF4-FFF2-40B4-BE49-F238E27FC236}">
                <a16:creationId xmlns:a16="http://schemas.microsoft.com/office/drawing/2014/main" id="{B3F3CB78-B525-6945-9639-0174A98FEFB3}"/>
              </a:ext>
            </a:extLst>
          </p:cNvPr>
          <p:cNvSpPr txBox="1"/>
          <p:nvPr/>
        </p:nvSpPr>
        <p:spPr>
          <a:xfrm>
            <a:off x="6621056" y="4426935"/>
            <a:ext cx="2756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41 352 </a:t>
            </a:r>
            <a:r>
              <a:rPr lang="de-CH" sz="1400" b="1" dirty="0" err="1">
                <a:solidFill>
                  <a:srgbClr val="025378"/>
                </a:solidFill>
              </a:rPr>
              <a:t>jobs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Liechtenstein </a:t>
            </a:r>
            <a:r>
              <a:rPr lang="de-CH" sz="1000" dirty="0" err="1">
                <a:solidFill>
                  <a:srgbClr val="025378"/>
                </a:solidFill>
              </a:rPr>
              <a:t>has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more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positions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employment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than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inhabitants</a:t>
            </a:r>
            <a:r>
              <a:rPr lang="de-CH" sz="1000" dirty="0">
                <a:solidFill>
                  <a:srgbClr val="025378"/>
                </a:solidFill>
              </a:rPr>
              <a:t>. </a:t>
            </a:r>
            <a:r>
              <a:rPr lang="de-CH" sz="1000" dirty="0" err="1">
                <a:solidFill>
                  <a:srgbClr val="025378"/>
                </a:solidFill>
              </a:rPr>
              <a:t>Each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day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over</a:t>
            </a:r>
            <a:r>
              <a:rPr lang="de-CH" sz="1000" dirty="0">
                <a:solidFill>
                  <a:srgbClr val="025378"/>
                </a:solidFill>
              </a:rPr>
              <a:t> 20 000 </a:t>
            </a:r>
            <a:r>
              <a:rPr lang="de-CH" sz="1000" dirty="0" err="1">
                <a:solidFill>
                  <a:srgbClr val="025378"/>
                </a:solidFill>
              </a:rPr>
              <a:t>people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commute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Principality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for</a:t>
            </a:r>
            <a:r>
              <a:rPr lang="de-CH" sz="1000" dirty="0">
                <a:solidFill>
                  <a:srgbClr val="025378"/>
                </a:solidFill>
              </a:rPr>
              <a:t>  </a:t>
            </a:r>
            <a:r>
              <a:rPr lang="de-CH" sz="1000" dirty="0" err="1">
                <a:solidFill>
                  <a:srgbClr val="025378"/>
                </a:solidFill>
              </a:rPr>
              <a:t>work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69" name="Textfeld 68">
            <a:hlinkClick r:id="rId4" action="ppaction://hlinksldjump"/>
            <a:extLst>
              <a:ext uri="{FF2B5EF4-FFF2-40B4-BE49-F238E27FC236}">
                <a16:creationId xmlns:a16="http://schemas.microsoft.com/office/drawing/2014/main" id="{68380360-523C-5D4C-AA77-14703F0CCD7E}"/>
              </a:ext>
            </a:extLst>
          </p:cNvPr>
          <p:cNvSpPr txBox="1"/>
          <p:nvPr/>
        </p:nvSpPr>
        <p:spPr>
          <a:xfrm>
            <a:off x="6628589" y="5343581"/>
            <a:ext cx="26763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Swiss </a:t>
            </a:r>
            <a:r>
              <a:rPr lang="de-CH" sz="1400" b="1" dirty="0" err="1">
                <a:solidFill>
                  <a:srgbClr val="025378"/>
                </a:solidFill>
              </a:rPr>
              <a:t>francs</a:t>
            </a:r>
            <a:endParaRPr lang="de-CH" sz="1400" b="1" dirty="0">
              <a:solidFill>
                <a:srgbClr val="025378"/>
              </a:solidFill>
            </a:endParaRPr>
          </a:p>
          <a:p>
            <a:r>
              <a:rPr lang="de-CH" sz="1000" dirty="0">
                <a:solidFill>
                  <a:srgbClr val="025378"/>
                </a:solidFill>
              </a:rPr>
              <a:t>Liechtenstein </a:t>
            </a:r>
            <a:r>
              <a:rPr lang="de-CH" sz="1000" dirty="0" err="1">
                <a:solidFill>
                  <a:srgbClr val="025378"/>
                </a:solidFill>
              </a:rPr>
              <a:t>made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Swiss </a:t>
            </a:r>
            <a:r>
              <a:rPr lang="de-CH" sz="1000" dirty="0" err="1">
                <a:solidFill>
                  <a:srgbClr val="025378"/>
                </a:solidFill>
              </a:rPr>
              <a:t>franc</a:t>
            </a:r>
            <a:endParaRPr lang="de-CH" sz="1000" dirty="0">
              <a:solidFill>
                <a:srgbClr val="025378"/>
              </a:solidFill>
            </a:endParaRPr>
          </a:p>
          <a:p>
            <a:r>
              <a:rPr lang="de-CH" sz="1000" dirty="0">
                <a:solidFill>
                  <a:srgbClr val="025378"/>
                </a:solidFill>
              </a:rPr>
              <a:t>(CHF) </a:t>
            </a:r>
            <a:r>
              <a:rPr lang="de-CH" sz="1000" dirty="0" err="1">
                <a:solidFill>
                  <a:srgbClr val="025378"/>
                </a:solidFill>
              </a:rPr>
              <a:t>its</a:t>
            </a:r>
            <a:r>
              <a:rPr lang="de-CH" sz="1000" dirty="0">
                <a:solidFill>
                  <a:srgbClr val="025378"/>
                </a:solidFill>
              </a:rPr>
              <a:t> legal </a:t>
            </a:r>
            <a:r>
              <a:rPr lang="de-CH" sz="1000" dirty="0" err="1">
                <a:solidFill>
                  <a:srgbClr val="025378"/>
                </a:solidFill>
              </a:rPr>
              <a:t>tender</a:t>
            </a:r>
            <a:r>
              <a:rPr lang="de-CH" sz="1000" dirty="0">
                <a:solidFill>
                  <a:srgbClr val="025378"/>
                </a:solidFill>
              </a:rPr>
              <a:t> on 26 May 1924.</a:t>
            </a:r>
          </a:p>
        </p:txBody>
      </p:sp>
      <p:sp>
        <p:nvSpPr>
          <p:cNvPr id="83" name="Textfeld 82">
            <a:hlinkClick r:id="rId4" action="ppaction://hlinksldjump"/>
            <a:extLst>
              <a:ext uri="{FF2B5EF4-FFF2-40B4-BE49-F238E27FC236}">
                <a16:creationId xmlns:a16="http://schemas.microsoft.com/office/drawing/2014/main" id="{4E796C95-BACF-DA41-93B5-0F4EC2A198C1}"/>
              </a:ext>
            </a:extLst>
          </p:cNvPr>
          <p:cNvSpPr txBox="1"/>
          <p:nvPr/>
        </p:nvSpPr>
        <p:spPr>
          <a:xfrm>
            <a:off x="1104991" y="4979676"/>
            <a:ext cx="2898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1:8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In Liechtenstein,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ratio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between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economically</a:t>
            </a:r>
            <a:endParaRPr lang="de-CH" sz="1000" dirty="0">
              <a:solidFill>
                <a:srgbClr val="025378"/>
              </a:solidFill>
            </a:endParaRPr>
          </a:p>
          <a:p>
            <a:r>
              <a:rPr lang="de-CH" sz="1000" dirty="0" err="1">
                <a:solidFill>
                  <a:srgbClr val="025378"/>
                </a:solidFill>
              </a:rPr>
              <a:t>active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companies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inhabitants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about</a:t>
            </a:r>
            <a:r>
              <a:rPr lang="de-CH" sz="1000" dirty="0">
                <a:solidFill>
                  <a:srgbClr val="025378"/>
                </a:solidFill>
              </a:rPr>
              <a:t> 1 : 8 </a:t>
            </a:r>
            <a:br>
              <a:rPr lang="de-CH" sz="1000" dirty="0">
                <a:solidFill>
                  <a:srgbClr val="025378"/>
                </a:solidFill>
              </a:rPr>
            </a:br>
            <a:r>
              <a:rPr lang="de-CH" sz="1000" dirty="0">
                <a:solidFill>
                  <a:srgbClr val="025378"/>
                </a:solidFill>
              </a:rPr>
              <a:t>(in CH </a:t>
            </a:r>
            <a:r>
              <a:rPr lang="de-CH" sz="1000" dirty="0" err="1">
                <a:solidFill>
                  <a:srgbClr val="025378"/>
                </a:solidFill>
              </a:rPr>
              <a:t>approx</a:t>
            </a:r>
            <a:r>
              <a:rPr lang="de-CH" sz="1000" dirty="0">
                <a:solidFill>
                  <a:srgbClr val="025378"/>
                </a:solidFill>
              </a:rPr>
              <a:t>. 1 : 14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in DE </a:t>
            </a:r>
            <a:r>
              <a:rPr lang="de-CH" sz="1000" dirty="0" err="1">
                <a:solidFill>
                  <a:srgbClr val="025378"/>
                </a:solidFill>
              </a:rPr>
              <a:t>some</a:t>
            </a:r>
            <a:r>
              <a:rPr lang="de-CH" sz="1000" dirty="0">
                <a:solidFill>
                  <a:srgbClr val="025378"/>
                </a:solidFill>
              </a:rPr>
              <a:t> 1 : 24).</a:t>
            </a:r>
          </a:p>
        </p:txBody>
      </p:sp>
      <p:sp>
        <p:nvSpPr>
          <p:cNvPr id="87" name="Textfeld 86">
            <a:hlinkClick r:id="rId4" action="ppaction://hlinksldjump"/>
            <a:extLst>
              <a:ext uri="{FF2B5EF4-FFF2-40B4-BE49-F238E27FC236}">
                <a16:creationId xmlns:a16="http://schemas.microsoft.com/office/drawing/2014/main" id="{1D93075A-FE00-B343-8908-717A64FE974E}"/>
              </a:ext>
            </a:extLst>
          </p:cNvPr>
          <p:cNvSpPr txBox="1"/>
          <p:nvPr/>
        </p:nvSpPr>
        <p:spPr>
          <a:xfrm>
            <a:off x="1104991" y="5749215"/>
            <a:ext cx="26365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25378"/>
                </a:solidFill>
              </a:rPr>
              <a:t>German</a:t>
            </a:r>
            <a:br>
              <a:rPr lang="de-CH" sz="22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Liechtenstein’s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official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national </a:t>
            </a:r>
            <a:br>
              <a:rPr lang="de-CH" sz="1000" dirty="0">
                <a:solidFill>
                  <a:srgbClr val="025378"/>
                </a:solidFill>
              </a:rPr>
            </a:br>
            <a:r>
              <a:rPr lang="de-CH" sz="1000" dirty="0" err="1">
                <a:solidFill>
                  <a:srgbClr val="025378"/>
                </a:solidFill>
              </a:rPr>
              <a:t>language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German.</a:t>
            </a:r>
          </a:p>
        </p:txBody>
      </p:sp>
    </p:spTree>
    <p:extLst>
      <p:ext uri="{BB962C8B-B14F-4D97-AF65-F5344CB8AC3E}">
        <p14:creationId xmlns:p14="http://schemas.microsoft.com/office/powerpoint/2010/main" val="149687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7"/>
            <a:ext cx="12192000" cy="5102943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Broadly</a:t>
            </a:r>
            <a:r>
              <a:rPr lang="de-DE" sz="2200" b="1" dirty="0"/>
              <a:t> </a:t>
            </a:r>
            <a:r>
              <a:rPr lang="de-DE" sz="2200" b="1" dirty="0" err="1"/>
              <a:t>diversified</a:t>
            </a:r>
            <a:r>
              <a:rPr lang="de-DE" sz="2200" b="1" dirty="0"/>
              <a:t> </a:t>
            </a:r>
            <a:r>
              <a:rPr lang="de-DE" sz="2200" b="1" dirty="0" err="1"/>
              <a:t>business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br>
              <a:rPr lang="de-DE" sz="2200" b="1" dirty="0"/>
            </a:br>
            <a:r>
              <a:rPr lang="de-DE" sz="2200" b="1" dirty="0" err="1"/>
              <a:t>with</a:t>
            </a:r>
            <a:r>
              <a:rPr lang="de-DE" sz="2200" b="1" dirty="0"/>
              <a:t> </a:t>
            </a:r>
            <a:r>
              <a:rPr lang="de-DE" sz="2200" b="1" dirty="0" err="1"/>
              <a:t>stable</a:t>
            </a:r>
            <a:r>
              <a:rPr lang="de-DE" sz="2200" b="1" dirty="0"/>
              <a:t> </a:t>
            </a:r>
            <a:r>
              <a:rPr lang="de-DE" sz="2200" b="1" dirty="0" err="1"/>
              <a:t>industrial</a:t>
            </a:r>
            <a:r>
              <a:rPr lang="de-DE" sz="2200" b="1" dirty="0"/>
              <a:t> </a:t>
            </a: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financial</a:t>
            </a:r>
            <a:r>
              <a:rPr lang="de-DE" sz="2200" b="1" dirty="0"/>
              <a:t> </a:t>
            </a:r>
            <a:r>
              <a:rPr lang="de-DE" sz="2200" b="1" dirty="0" err="1"/>
              <a:t>sector</a:t>
            </a:r>
            <a:endParaRPr lang="de-DE" sz="2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406CECA-5AEA-BD4B-8E85-DA64727D739C}"/>
              </a:ext>
            </a:extLst>
          </p:cNvPr>
          <p:cNvSpPr txBox="1"/>
          <p:nvPr/>
        </p:nvSpPr>
        <p:spPr>
          <a:xfrm>
            <a:off x="6793943" y="2926557"/>
            <a:ext cx="2094684" cy="8882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200" dirty="0">
                <a:solidFill>
                  <a:srgbClr val="F5CC51"/>
                </a:solidFill>
              </a:rPr>
              <a:t>37 %</a:t>
            </a:r>
          </a:p>
          <a:p>
            <a:r>
              <a:rPr lang="de-CH" sz="1100" dirty="0" err="1">
                <a:solidFill>
                  <a:srgbClr val="F5CC51"/>
                </a:solidFill>
              </a:rPr>
              <a:t>general</a:t>
            </a:r>
            <a:r>
              <a:rPr lang="de-CH" sz="1100" dirty="0">
                <a:solidFill>
                  <a:srgbClr val="F5CC51"/>
                </a:solidFill>
              </a:rPr>
              <a:t> </a:t>
            </a:r>
            <a:r>
              <a:rPr lang="de-CH" sz="1100" dirty="0" err="1">
                <a:solidFill>
                  <a:srgbClr val="F5CC51"/>
                </a:solidFill>
              </a:rPr>
              <a:t>services</a:t>
            </a:r>
            <a:endParaRPr lang="de-CH" sz="1100" dirty="0">
              <a:solidFill>
                <a:srgbClr val="F5CC5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8226B1-5AEC-F24A-933D-7FF39F84A2F9}"/>
              </a:ext>
            </a:extLst>
          </p:cNvPr>
          <p:cNvSpPr txBox="1"/>
          <p:nvPr/>
        </p:nvSpPr>
        <p:spPr>
          <a:xfrm>
            <a:off x="7158681" y="5576989"/>
            <a:ext cx="1400028" cy="8882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200" dirty="0">
                <a:solidFill>
                  <a:srgbClr val="9273AD"/>
                </a:solidFill>
              </a:rPr>
              <a:t>42 %</a:t>
            </a:r>
          </a:p>
          <a:p>
            <a:r>
              <a:rPr lang="de-CH" sz="1100" dirty="0" err="1">
                <a:solidFill>
                  <a:srgbClr val="9273AD"/>
                </a:solidFill>
              </a:rPr>
              <a:t>industrial</a:t>
            </a:r>
            <a:endParaRPr lang="de-CH" sz="1100" dirty="0">
              <a:solidFill>
                <a:srgbClr val="9273AD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42472C-E258-954A-8E7C-0DF315A05303}"/>
              </a:ext>
            </a:extLst>
          </p:cNvPr>
          <p:cNvSpPr txBox="1"/>
          <p:nvPr/>
        </p:nvSpPr>
        <p:spPr>
          <a:xfrm>
            <a:off x="5473073" y="2089684"/>
            <a:ext cx="1400028" cy="8882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200" dirty="0">
                <a:solidFill>
                  <a:srgbClr val="025378"/>
                </a:solidFill>
              </a:rPr>
              <a:t>0,2 %</a:t>
            </a:r>
          </a:p>
          <a:p>
            <a:r>
              <a:rPr lang="de-CH" sz="1100" dirty="0" err="1">
                <a:solidFill>
                  <a:srgbClr val="025378"/>
                </a:solidFill>
              </a:rPr>
              <a:t>agriculture</a:t>
            </a:r>
            <a:endParaRPr lang="de-CH" sz="1100" dirty="0">
              <a:solidFill>
                <a:srgbClr val="02537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B60737E-2EE4-224E-9D68-918AA904435B}"/>
              </a:ext>
            </a:extLst>
          </p:cNvPr>
          <p:cNvSpPr txBox="1"/>
          <p:nvPr/>
        </p:nvSpPr>
        <p:spPr>
          <a:xfrm>
            <a:off x="5758653" y="4055405"/>
            <a:ext cx="1400028" cy="888274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r>
              <a:rPr lang="de-CH" sz="2200" dirty="0">
                <a:solidFill>
                  <a:srgbClr val="48908F"/>
                </a:solidFill>
              </a:rPr>
              <a:t>21 %</a:t>
            </a:r>
          </a:p>
          <a:p>
            <a:r>
              <a:rPr lang="de-CH" sz="1100" dirty="0" err="1">
                <a:solidFill>
                  <a:srgbClr val="48908F"/>
                </a:solidFill>
              </a:rPr>
              <a:t>financial</a:t>
            </a:r>
            <a:r>
              <a:rPr lang="de-CH" sz="1100" dirty="0">
                <a:solidFill>
                  <a:srgbClr val="48908F"/>
                </a:solidFill>
              </a:rPr>
              <a:t> </a:t>
            </a:r>
            <a:r>
              <a:rPr lang="de-CH" sz="1100" dirty="0" err="1">
                <a:solidFill>
                  <a:srgbClr val="48908F"/>
                </a:solidFill>
              </a:rPr>
              <a:t>services</a:t>
            </a:r>
            <a:endParaRPr lang="de-CH" sz="1100" dirty="0">
              <a:solidFill>
                <a:srgbClr val="48908F"/>
              </a:solidFill>
            </a:endParaRPr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A6EB90B-B798-394A-9CD5-491C4442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362" y="2186926"/>
            <a:ext cx="4919270" cy="41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Broadly</a:t>
            </a:r>
            <a:r>
              <a:rPr lang="de-DE" sz="2200" b="1" dirty="0"/>
              <a:t> </a:t>
            </a:r>
            <a:r>
              <a:rPr lang="de-DE" sz="2200" b="1" dirty="0" err="1"/>
              <a:t>diversified</a:t>
            </a:r>
            <a:r>
              <a:rPr lang="de-DE" sz="2200" b="1" dirty="0"/>
              <a:t> </a:t>
            </a:r>
            <a:r>
              <a:rPr lang="de-DE" sz="2200" b="1" dirty="0" err="1"/>
              <a:t>business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br>
              <a:rPr lang="de-DE" sz="2200" b="1" dirty="0"/>
            </a:br>
            <a:r>
              <a:rPr lang="de-DE" sz="2200" b="1" dirty="0" err="1"/>
              <a:t>with</a:t>
            </a:r>
            <a:r>
              <a:rPr lang="de-DE" sz="2200" b="1" dirty="0"/>
              <a:t> </a:t>
            </a:r>
            <a:r>
              <a:rPr lang="de-DE" sz="2200" b="1" dirty="0" err="1"/>
              <a:t>stable</a:t>
            </a:r>
            <a:r>
              <a:rPr lang="de-DE" sz="2200" b="1" dirty="0"/>
              <a:t> </a:t>
            </a:r>
            <a:r>
              <a:rPr lang="de-DE" sz="2200" b="1" dirty="0" err="1"/>
              <a:t>industrial</a:t>
            </a:r>
            <a:r>
              <a:rPr lang="de-DE" sz="2200" b="1" dirty="0"/>
              <a:t> </a:t>
            </a:r>
            <a:r>
              <a:rPr lang="de-DE" sz="2200" b="1" dirty="0" err="1"/>
              <a:t>and</a:t>
            </a:r>
            <a:r>
              <a:rPr lang="de-DE" sz="2200" b="1" dirty="0"/>
              <a:t> </a:t>
            </a:r>
            <a:r>
              <a:rPr lang="de-DE" sz="2200" b="1" dirty="0" err="1"/>
              <a:t>financial</a:t>
            </a:r>
            <a:r>
              <a:rPr lang="de-DE" sz="2200" b="1" dirty="0"/>
              <a:t> </a:t>
            </a:r>
            <a:r>
              <a:rPr lang="de-DE" sz="2200" b="1" dirty="0" err="1"/>
              <a:t>sector</a:t>
            </a:r>
            <a:endParaRPr lang="de-DE" sz="2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8299B1-65FD-3D42-A897-24CAD60C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27" y="2863057"/>
            <a:ext cx="723900" cy="660400"/>
          </a:xfrm>
          <a:prstGeom prst="rect">
            <a:avLst/>
          </a:prstGeom>
        </p:spPr>
      </p:pic>
      <p:pic>
        <p:nvPicPr>
          <p:cNvPr id="7" name="Grafik 6" descr="Ein Bild, das Pfeil enthält.&#10;&#10;Automatisch generierte Beschreibung">
            <a:extLst>
              <a:ext uri="{FF2B5EF4-FFF2-40B4-BE49-F238E27FC236}">
                <a16:creationId xmlns:a16="http://schemas.microsoft.com/office/drawing/2014/main" id="{83A9A170-9322-5F43-B4DC-B98C204D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599" y="2901157"/>
            <a:ext cx="647700" cy="622300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59F1AF-0014-2146-B040-98DADB3D3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06" y="3053557"/>
            <a:ext cx="571500" cy="4699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D49FAF1-9FA6-A941-9D5F-5E7860F90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804" y="2863057"/>
            <a:ext cx="482600" cy="6731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9FE3B34-14CD-C24F-852F-F1800862A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511" y="2990057"/>
            <a:ext cx="533400" cy="533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5F7986E-AE68-FE44-B8A0-634B0086E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858" y="3015457"/>
            <a:ext cx="508000" cy="508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E1789E5-2EE6-5847-B141-54D813040F7E}"/>
              </a:ext>
            </a:extLst>
          </p:cNvPr>
          <p:cNvSpPr txBox="1"/>
          <p:nvPr/>
        </p:nvSpPr>
        <p:spPr>
          <a:xfrm>
            <a:off x="530713" y="3802062"/>
            <a:ext cx="1503394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 dirty="0" err="1">
                <a:solidFill>
                  <a:srgbClr val="025378"/>
                </a:solidFill>
              </a:rPr>
              <a:t>Customs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union</a:t>
            </a:r>
            <a:endParaRPr lang="de-CH" sz="1400" b="1" dirty="0">
              <a:solidFill>
                <a:srgbClr val="025378"/>
              </a:solidFill>
            </a:endParaRPr>
          </a:p>
          <a:p>
            <a:pPr>
              <a:spcAft>
                <a:spcPts val="600"/>
              </a:spcAft>
            </a:pPr>
            <a:r>
              <a:rPr lang="de-CH" sz="1000" dirty="0">
                <a:solidFill>
                  <a:srgbClr val="025378"/>
                </a:solidFill>
              </a:rPr>
              <a:t>Liechtenstein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part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Swiss </a:t>
            </a:r>
            <a:r>
              <a:rPr lang="de-CH" sz="1000" dirty="0" err="1">
                <a:solidFill>
                  <a:srgbClr val="025378"/>
                </a:solidFill>
              </a:rPr>
              <a:t>customs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territory</a:t>
            </a:r>
            <a:r>
              <a:rPr lang="de-CH" sz="1000" dirty="0">
                <a:solidFill>
                  <a:srgbClr val="025378"/>
                </a:solidFill>
              </a:rPr>
              <a:t>. In </a:t>
            </a:r>
            <a:r>
              <a:rPr lang="de-CH" sz="1000" dirty="0" err="1">
                <a:solidFill>
                  <a:srgbClr val="025378"/>
                </a:solidFill>
              </a:rPr>
              <a:t>addition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customs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union</a:t>
            </a:r>
            <a:r>
              <a:rPr lang="de-CH" sz="1000" dirty="0">
                <a:solidFill>
                  <a:srgbClr val="025378"/>
                </a:solidFill>
              </a:rPr>
              <a:t>, </a:t>
            </a:r>
            <a:r>
              <a:rPr lang="de-CH" sz="1000" dirty="0" err="1">
                <a:solidFill>
                  <a:srgbClr val="025378"/>
                </a:solidFill>
              </a:rPr>
              <a:t>there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over</a:t>
            </a:r>
            <a:r>
              <a:rPr lang="de-CH" sz="1000" dirty="0">
                <a:solidFill>
                  <a:srgbClr val="025378"/>
                </a:solidFill>
              </a:rPr>
              <a:t> 100 </a:t>
            </a:r>
            <a:r>
              <a:rPr lang="de-CH" sz="1000" dirty="0" err="1">
                <a:solidFill>
                  <a:srgbClr val="025378"/>
                </a:solidFill>
              </a:rPr>
              <a:t>further</a:t>
            </a:r>
            <a:r>
              <a:rPr lang="de-CH" sz="1000" dirty="0">
                <a:solidFill>
                  <a:srgbClr val="025378"/>
                </a:solidFill>
              </a:rPr>
              <a:t> bilateral </a:t>
            </a:r>
            <a:r>
              <a:rPr lang="de-CH" sz="1000" dirty="0" err="1">
                <a:solidFill>
                  <a:srgbClr val="025378"/>
                </a:solidFill>
              </a:rPr>
              <a:t>treaties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with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Switzerland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6B9E0B1-D3AF-B54A-B003-D36F688D9B0D}"/>
              </a:ext>
            </a:extLst>
          </p:cNvPr>
          <p:cNvSpPr txBox="1"/>
          <p:nvPr/>
        </p:nvSpPr>
        <p:spPr>
          <a:xfrm>
            <a:off x="2474423" y="3802062"/>
            <a:ext cx="1454112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 dirty="0">
                <a:solidFill>
                  <a:srgbClr val="025378"/>
                </a:solidFill>
              </a:rPr>
              <a:t>Market </a:t>
            </a:r>
            <a:r>
              <a:rPr lang="de-CH" sz="1400" b="1" dirty="0" err="1">
                <a:solidFill>
                  <a:srgbClr val="025378"/>
                </a:solidFill>
              </a:rPr>
              <a:t>access</a:t>
            </a:r>
            <a:endParaRPr lang="de-CH" sz="1400" b="1" dirty="0">
              <a:solidFill>
                <a:srgbClr val="025378"/>
              </a:solidFill>
            </a:endParaRPr>
          </a:p>
          <a:p>
            <a:r>
              <a:rPr lang="de-CH" sz="1000" dirty="0">
                <a:solidFill>
                  <a:srgbClr val="025378"/>
                </a:solidFill>
              </a:rPr>
              <a:t>Liechtenstein-</a:t>
            </a:r>
            <a:r>
              <a:rPr lang="de-CH" sz="1000" dirty="0" err="1">
                <a:solidFill>
                  <a:srgbClr val="025378"/>
                </a:solidFill>
              </a:rPr>
              <a:t>based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companies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have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unrestricted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market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access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to</a:t>
            </a:r>
            <a:r>
              <a:rPr lang="de-CH" sz="1000" dirty="0">
                <a:solidFill>
                  <a:srgbClr val="025378"/>
                </a:solidFill>
              </a:rPr>
              <a:t> 29 </a:t>
            </a:r>
            <a:r>
              <a:rPr lang="de-CH" sz="1000" dirty="0" err="1">
                <a:solidFill>
                  <a:srgbClr val="025378"/>
                </a:solidFill>
              </a:rPr>
              <a:t>states</a:t>
            </a:r>
            <a:r>
              <a:rPr lang="de-CH" sz="1000" dirty="0">
                <a:solidFill>
                  <a:srgbClr val="025378"/>
                </a:solidFill>
              </a:rPr>
              <a:t> and </a:t>
            </a:r>
            <a:r>
              <a:rPr lang="de-CH" sz="1000" dirty="0" err="1">
                <a:solidFill>
                  <a:srgbClr val="025378"/>
                </a:solidFill>
              </a:rPr>
              <a:t>around</a:t>
            </a:r>
            <a:r>
              <a:rPr lang="de-CH" sz="1000" dirty="0">
                <a:solidFill>
                  <a:srgbClr val="025378"/>
                </a:solidFill>
              </a:rPr>
              <a:t> 450 </a:t>
            </a:r>
            <a:r>
              <a:rPr lang="de-CH" sz="1000" dirty="0" err="1">
                <a:solidFill>
                  <a:srgbClr val="025378"/>
                </a:solidFill>
              </a:rPr>
              <a:t>million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people</a:t>
            </a:r>
            <a:r>
              <a:rPr lang="de-CH" sz="1000" dirty="0">
                <a:solidFill>
                  <a:srgbClr val="025378"/>
                </a:solidFill>
              </a:rPr>
              <a:t> in Europe.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DE12068-AE40-8040-B310-3BB09FB6B582}"/>
              </a:ext>
            </a:extLst>
          </p:cNvPr>
          <p:cNvSpPr txBox="1"/>
          <p:nvPr/>
        </p:nvSpPr>
        <p:spPr>
          <a:xfrm>
            <a:off x="4418452" y="3802062"/>
            <a:ext cx="1478138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 dirty="0" err="1">
                <a:solidFill>
                  <a:srgbClr val="025378"/>
                </a:solidFill>
              </a:rPr>
              <a:t>Stability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and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continuity</a:t>
            </a:r>
            <a:endParaRPr lang="de-CH" sz="1400" b="1" dirty="0">
              <a:solidFill>
                <a:srgbClr val="025378"/>
              </a:solidFill>
            </a:endParaRPr>
          </a:p>
          <a:p>
            <a:pPr>
              <a:spcAft>
                <a:spcPts val="600"/>
              </a:spcAft>
            </a:pPr>
            <a:r>
              <a:rPr lang="de-CH" sz="1000" dirty="0">
                <a:solidFill>
                  <a:srgbClr val="025378"/>
                </a:solidFill>
              </a:rPr>
              <a:t>A </a:t>
            </a:r>
            <a:r>
              <a:rPr lang="de-CH" sz="1000" dirty="0" err="1">
                <a:solidFill>
                  <a:srgbClr val="025378"/>
                </a:solidFill>
              </a:rPr>
              <a:t>stable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social</a:t>
            </a:r>
            <a:r>
              <a:rPr lang="de-CH" sz="1000" dirty="0">
                <a:solidFill>
                  <a:srgbClr val="025378"/>
                </a:solidFill>
              </a:rPr>
              <a:t>, legal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economic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system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ensures</a:t>
            </a:r>
            <a:r>
              <a:rPr lang="de-CH" sz="1000" dirty="0">
                <a:solidFill>
                  <a:srgbClr val="025378"/>
                </a:solidFill>
              </a:rPr>
              <a:t> a high </a:t>
            </a:r>
            <a:r>
              <a:rPr lang="de-CH" sz="1000" dirty="0" err="1">
                <a:solidFill>
                  <a:srgbClr val="025378"/>
                </a:solidFill>
              </a:rPr>
              <a:t>degree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continuity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legal </a:t>
            </a:r>
            <a:r>
              <a:rPr lang="de-CH" sz="1000" dirty="0" err="1">
                <a:solidFill>
                  <a:srgbClr val="025378"/>
                </a:solidFill>
              </a:rPr>
              <a:t>certainty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D1BA31F-94DD-764B-B106-4579BDDB42DC}"/>
              </a:ext>
            </a:extLst>
          </p:cNvPr>
          <p:cNvSpPr txBox="1"/>
          <p:nvPr/>
        </p:nvSpPr>
        <p:spPr>
          <a:xfrm>
            <a:off x="6382999" y="3814762"/>
            <a:ext cx="1451945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>
                <a:solidFill>
                  <a:srgbClr val="025378"/>
                </a:solidFill>
              </a:rPr>
              <a:t>22,6 </a:t>
            </a:r>
            <a:r>
              <a:rPr lang="de-CH" sz="1400" b="1" dirty="0">
                <a:solidFill>
                  <a:srgbClr val="025378"/>
                </a:solidFill>
              </a:rPr>
              <a:t>% </a:t>
            </a:r>
            <a:r>
              <a:rPr lang="de-CH" sz="1400" b="1" dirty="0" err="1">
                <a:solidFill>
                  <a:srgbClr val="025378"/>
                </a:solidFill>
              </a:rPr>
              <a:t>public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expenditure</a:t>
            </a:r>
            <a:r>
              <a:rPr lang="de-CH" sz="1400" b="1" dirty="0">
                <a:solidFill>
                  <a:srgbClr val="025378"/>
                </a:solidFill>
              </a:rPr>
              <a:t> </a:t>
            </a:r>
            <a:r>
              <a:rPr lang="de-CH" sz="1400" b="1" dirty="0" err="1">
                <a:solidFill>
                  <a:srgbClr val="025378"/>
                </a:solidFill>
              </a:rPr>
              <a:t>ratio</a:t>
            </a:r>
            <a:endParaRPr lang="de-CH" sz="1400" b="1" dirty="0">
              <a:solidFill>
                <a:srgbClr val="025378"/>
              </a:solidFill>
            </a:endParaRPr>
          </a:p>
          <a:p>
            <a:pPr>
              <a:spcAft>
                <a:spcPts val="600"/>
              </a:spcAft>
            </a:pPr>
            <a:r>
              <a:rPr lang="de-CH" sz="1000" dirty="0">
                <a:solidFill>
                  <a:srgbClr val="025378"/>
                </a:solidFill>
              </a:rPr>
              <a:t>Liechtenstein </a:t>
            </a:r>
            <a:r>
              <a:rPr lang="de-CH" sz="1000" dirty="0" err="1">
                <a:solidFill>
                  <a:srgbClr val="025378"/>
                </a:solidFill>
              </a:rPr>
              <a:t>has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lowest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public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expenditure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ratio</a:t>
            </a:r>
            <a:r>
              <a:rPr lang="de-CH" sz="1000" dirty="0">
                <a:solidFill>
                  <a:srgbClr val="025378"/>
                </a:solidFill>
              </a:rPr>
              <a:t> (</a:t>
            </a:r>
            <a:r>
              <a:rPr lang="de-CH" sz="1000" dirty="0" err="1">
                <a:solidFill>
                  <a:srgbClr val="025378"/>
                </a:solidFill>
              </a:rPr>
              <a:t>government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spending</a:t>
            </a:r>
            <a:r>
              <a:rPr lang="de-CH" sz="1000" dirty="0">
                <a:solidFill>
                  <a:srgbClr val="025378"/>
                </a:solidFill>
              </a:rPr>
              <a:t> in </a:t>
            </a:r>
            <a:r>
              <a:rPr lang="de-CH" sz="1000" dirty="0" err="1">
                <a:solidFill>
                  <a:srgbClr val="025378"/>
                </a:solidFill>
              </a:rPr>
              <a:t>relation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to</a:t>
            </a:r>
            <a:r>
              <a:rPr lang="de-CH" sz="1000" dirty="0">
                <a:solidFill>
                  <a:srgbClr val="025378"/>
                </a:solidFill>
              </a:rPr>
              <a:t> GDP)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all European countries. In </a:t>
            </a:r>
            <a:r>
              <a:rPr lang="de-CH" sz="1000" dirty="0" err="1">
                <a:solidFill>
                  <a:srgbClr val="025378"/>
                </a:solidFill>
              </a:rPr>
              <a:t>Switzerland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ratio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in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region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of</a:t>
            </a:r>
            <a:r>
              <a:rPr lang="de-CH" sz="1000" dirty="0">
                <a:solidFill>
                  <a:srgbClr val="025378"/>
                </a:solidFill>
              </a:rPr>
              <a:t> 30 %, in Austria at </a:t>
            </a:r>
            <a:r>
              <a:rPr lang="de-CH" sz="1000" dirty="0" err="1">
                <a:solidFill>
                  <a:srgbClr val="025378"/>
                </a:solidFill>
              </a:rPr>
              <a:t>over</a:t>
            </a:r>
            <a:r>
              <a:rPr lang="de-CH" sz="1000" dirty="0">
                <a:solidFill>
                  <a:srgbClr val="025378"/>
                </a:solidFill>
              </a:rPr>
              <a:t> 50 %.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7786D6-EABB-E848-AFCF-118AEABD5651}"/>
              </a:ext>
            </a:extLst>
          </p:cNvPr>
          <p:cNvSpPr txBox="1"/>
          <p:nvPr/>
        </p:nvSpPr>
        <p:spPr>
          <a:xfrm>
            <a:off x="8327504" y="3802062"/>
            <a:ext cx="1451945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 dirty="0" err="1">
                <a:solidFill>
                  <a:srgbClr val="025378"/>
                </a:solidFill>
              </a:rPr>
              <a:t>Blockchain</a:t>
            </a:r>
            <a:r>
              <a:rPr lang="de-CH" sz="1400" b="1" dirty="0">
                <a:solidFill>
                  <a:srgbClr val="025378"/>
                </a:solidFill>
              </a:rPr>
              <a:t> in Liechtenstein</a:t>
            </a:r>
            <a:endParaRPr lang="de-CH" sz="1400" dirty="0">
              <a:solidFill>
                <a:srgbClr val="025378"/>
              </a:solidFill>
            </a:endParaRPr>
          </a:p>
          <a:p>
            <a:r>
              <a:rPr lang="de-CH" sz="1000" dirty="0">
                <a:solidFill>
                  <a:srgbClr val="025378"/>
                </a:solidFill>
              </a:rPr>
              <a:t>Legal </a:t>
            </a:r>
            <a:r>
              <a:rPr lang="de-CH" sz="1000" dirty="0" err="1">
                <a:solidFill>
                  <a:srgbClr val="025378"/>
                </a:solidFill>
              </a:rPr>
              <a:t>certainty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promotes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innovation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reduces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risks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for</a:t>
            </a:r>
            <a:r>
              <a:rPr lang="de-CH" sz="1000" dirty="0">
                <a:solidFill>
                  <a:srgbClr val="025378"/>
                </a:solidFill>
              </a:rPr>
              <a:t> all </a:t>
            </a:r>
            <a:r>
              <a:rPr lang="de-CH" sz="1000" dirty="0" err="1">
                <a:solidFill>
                  <a:srgbClr val="025378"/>
                </a:solidFill>
              </a:rPr>
              <a:t>parties</a:t>
            </a:r>
            <a:r>
              <a:rPr lang="de-CH" sz="1000" dirty="0">
                <a:solidFill>
                  <a:srgbClr val="025378"/>
                </a:solidFill>
              </a:rPr>
              <a:t>. </a:t>
            </a:r>
            <a:r>
              <a:rPr lang="de-CH" sz="1000" dirty="0" err="1">
                <a:solidFill>
                  <a:srgbClr val="025378"/>
                </a:solidFill>
              </a:rPr>
              <a:t>That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why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the</a:t>
            </a:r>
            <a:r>
              <a:rPr lang="de-CH" sz="1000" dirty="0">
                <a:solidFill>
                  <a:srgbClr val="025378"/>
                </a:solidFill>
              </a:rPr>
              <a:t> Token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VT Service Providers Act (“TVTG”) was </a:t>
            </a:r>
            <a:r>
              <a:rPr lang="de-CH" sz="1000" dirty="0" err="1">
                <a:solidFill>
                  <a:srgbClr val="025378"/>
                </a:solidFill>
              </a:rPr>
              <a:t>introduced</a:t>
            </a:r>
            <a:r>
              <a:rPr lang="de-CH" sz="1000" dirty="0">
                <a:solidFill>
                  <a:srgbClr val="025378"/>
                </a:solidFill>
              </a:rPr>
              <a:t> on</a:t>
            </a:r>
          </a:p>
          <a:p>
            <a:r>
              <a:rPr lang="de-CH" sz="1000" dirty="0">
                <a:solidFill>
                  <a:srgbClr val="025378"/>
                </a:solidFill>
              </a:rPr>
              <a:t>1 </a:t>
            </a:r>
            <a:r>
              <a:rPr lang="de-CH" sz="1000" dirty="0" err="1">
                <a:solidFill>
                  <a:srgbClr val="025378"/>
                </a:solidFill>
              </a:rPr>
              <a:t>January</a:t>
            </a:r>
            <a:r>
              <a:rPr lang="de-CH" sz="1000" dirty="0">
                <a:solidFill>
                  <a:srgbClr val="025378"/>
                </a:solidFill>
              </a:rPr>
              <a:t> 2020.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C9A95A2-6CCB-4E42-8435-CCF980649E7B}"/>
              </a:ext>
            </a:extLst>
          </p:cNvPr>
          <p:cNvSpPr txBox="1"/>
          <p:nvPr/>
        </p:nvSpPr>
        <p:spPr>
          <a:xfrm>
            <a:off x="10341779" y="3802062"/>
            <a:ext cx="1451945" cy="1855788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400" b="1" dirty="0">
                <a:solidFill>
                  <a:srgbClr val="025378"/>
                </a:solidFill>
              </a:rPr>
              <a:t>AAA-Rating</a:t>
            </a:r>
            <a:endParaRPr lang="de-CH" sz="1400" dirty="0">
              <a:solidFill>
                <a:srgbClr val="025378"/>
              </a:solidFill>
            </a:endParaRPr>
          </a:p>
          <a:p>
            <a:r>
              <a:rPr lang="de-CH" sz="1000" dirty="0">
                <a:solidFill>
                  <a:srgbClr val="025378"/>
                </a:solidFill>
              </a:rPr>
              <a:t>Liechtenstein </a:t>
            </a:r>
            <a:r>
              <a:rPr lang="de-CH" sz="1000" dirty="0" err="1">
                <a:solidFill>
                  <a:srgbClr val="025378"/>
                </a:solidFill>
              </a:rPr>
              <a:t>has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no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government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debt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is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regularly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awarded</a:t>
            </a:r>
            <a:r>
              <a:rPr lang="de-CH" sz="1000" dirty="0">
                <a:solidFill>
                  <a:srgbClr val="025378"/>
                </a:solidFill>
              </a:rPr>
              <a:t> an AAA </a:t>
            </a:r>
            <a:r>
              <a:rPr lang="de-CH" sz="1000" dirty="0" err="1">
                <a:solidFill>
                  <a:srgbClr val="025378"/>
                </a:solidFill>
              </a:rPr>
              <a:t>country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rating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by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Moody’s</a:t>
            </a:r>
            <a:r>
              <a:rPr lang="de-CH" sz="1000" dirty="0">
                <a:solidFill>
                  <a:srgbClr val="025378"/>
                </a:solidFill>
              </a:rPr>
              <a:t> </a:t>
            </a:r>
            <a:r>
              <a:rPr lang="de-CH" sz="1000" dirty="0" err="1">
                <a:solidFill>
                  <a:srgbClr val="025378"/>
                </a:solidFill>
              </a:rPr>
              <a:t>and</a:t>
            </a:r>
            <a:r>
              <a:rPr lang="de-CH" sz="1000" dirty="0">
                <a:solidFill>
                  <a:srgbClr val="025378"/>
                </a:solidFill>
              </a:rPr>
              <a:t> Standard &amp; </a:t>
            </a:r>
            <a:r>
              <a:rPr lang="de-CH" sz="1000" dirty="0" err="1">
                <a:solidFill>
                  <a:srgbClr val="025378"/>
                </a:solidFill>
              </a:rPr>
              <a:t>Poor’s</a:t>
            </a:r>
            <a:r>
              <a:rPr lang="de-CH" sz="1000" dirty="0">
                <a:solidFill>
                  <a:srgbClr val="025378"/>
                </a:solidFill>
              </a:rPr>
              <a:t>.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BE104EC-0954-AE4A-9782-3C5ABAC2D320}"/>
              </a:ext>
            </a:extLst>
          </p:cNvPr>
          <p:cNvCxnSpPr>
            <a:cxnSpLocks/>
          </p:cNvCxnSpPr>
          <p:nvPr/>
        </p:nvCxnSpPr>
        <p:spPr>
          <a:xfrm flipV="1">
            <a:off x="2268436" y="3929486"/>
            <a:ext cx="0" cy="2928514"/>
          </a:xfrm>
          <a:prstGeom prst="line">
            <a:avLst/>
          </a:prstGeom>
          <a:ln w="139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6B1901D1-C4AC-6A47-8FA2-883783E6B1F4}"/>
              </a:ext>
            </a:extLst>
          </p:cNvPr>
          <p:cNvCxnSpPr>
            <a:cxnSpLocks/>
          </p:cNvCxnSpPr>
          <p:nvPr/>
        </p:nvCxnSpPr>
        <p:spPr>
          <a:xfrm flipV="1">
            <a:off x="4227782" y="3929486"/>
            <a:ext cx="0" cy="2928514"/>
          </a:xfrm>
          <a:prstGeom prst="line">
            <a:avLst/>
          </a:prstGeom>
          <a:ln w="139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78E16071-8ECA-A34C-9D6A-73E77A3593E3}"/>
              </a:ext>
            </a:extLst>
          </p:cNvPr>
          <p:cNvCxnSpPr>
            <a:cxnSpLocks/>
          </p:cNvCxnSpPr>
          <p:nvPr/>
        </p:nvCxnSpPr>
        <p:spPr>
          <a:xfrm flipV="1">
            <a:off x="6216635" y="3929486"/>
            <a:ext cx="0" cy="2928514"/>
          </a:xfrm>
          <a:prstGeom prst="line">
            <a:avLst/>
          </a:prstGeom>
          <a:ln w="139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C69BC388-EBED-5145-B958-25985EFC5234}"/>
              </a:ext>
            </a:extLst>
          </p:cNvPr>
          <p:cNvCxnSpPr>
            <a:cxnSpLocks/>
          </p:cNvCxnSpPr>
          <p:nvPr/>
        </p:nvCxnSpPr>
        <p:spPr>
          <a:xfrm flipV="1">
            <a:off x="8133193" y="3929486"/>
            <a:ext cx="0" cy="2928514"/>
          </a:xfrm>
          <a:prstGeom prst="line">
            <a:avLst/>
          </a:prstGeom>
          <a:ln w="139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D3371C3B-5093-D748-BDD0-967509B2C6E5}"/>
              </a:ext>
            </a:extLst>
          </p:cNvPr>
          <p:cNvCxnSpPr>
            <a:cxnSpLocks/>
          </p:cNvCxnSpPr>
          <p:nvPr/>
        </p:nvCxnSpPr>
        <p:spPr>
          <a:xfrm flipV="1">
            <a:off x="10145646" y="3929486"/>
            <a:ext cx="0" cy="2928514"/>
          </a:xfrm>
          <a:prstGeom prst="line">
            <a:avLst/>
          </a:prstGeom>
          <a:ln w="139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5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5819098-8FFB-1471-38F4-A0C946FAC502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3E2453-593E-7378-C6F1-26457B2F641C}"/>
              </a:ext>
            </a:extLst>
          </p:cNvPr>
          <p:cNvSpPr/>
          <p:nvPr/>
        </p:nvSpPr>
        <p:spPr>
          <a:xfrm>
            <a:off x="2031167" y="2491484"/>
            <a:ext cx="1176728" cy="1173611"/>
          </a:xfrm>
          <a:prstGeom prst="ellipse">
            <a:avLst/>
          </a:prstGeom>
          <a:solidFill>
            <a:srgbClr val="E3E9E7"/>
          </a:solidFill>
          <a:ln>
            <a:solidFill>
              <a:srgbClr val="81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/>
              <a:t>Professional, innovative, </a:t>
            </a:r>
            <a:r>
              <a:rPr lang="de-DE" sz="2200" b="1" dirty="0" err="1"/>
              <a:t>internationally-recognised</a:t>
            </a:r>
            <a:br>
              <a:rPr lang="de-DE" sz="2200" b="1" dirty="0"/>
            </a:br>
            <a:r>
              <a:rPr lang="de-DE" sz="2200" b="1" dirty="0"/>
              <a:t>and </a:t>
            </a:r>
            <a:r>
              <a:rPr lang="de-DE" sz="2200" b="1" dirty="0" err="1"/>
              <a:t>broadly</a:t>
            </a:r>
            <a:r>
              <a:rPr lang="de-DE" sz="2200" b="1" dirty="0"/>
              <a:t> </a:t>
            </a:r>
            <a:r>
              <a:rPr lang="de-DE" sz="2200" b="1" dirty="0" err="1"/>
              <a:t>based</a:t>
            </a:r>
            <a:r>
              <a:rPr lang="de-DE" sz="2200" b="1" dirty="0"/>
              <a:t> Liechtenstein </a:t>
            </a:r>
            <a:r>
              <a:rPr lang="de-DE" sz="2200" b="1" dirty="0" err="1"/>
              <a:t>financial</a:t>
            </a:r>
            <a:r>
              <a:rPr lang="de-DE" sz="2200" b="1" dirty="0"/>
              <a:t> </a:t>
            </a:r>
            <a:r>
              <a:rPr lang="de-DE" sz="2200" b="1" dirty="0" err="1"/>
              <a:t>centre</a:t>
            </a:r>
            <a:endParaRPr lang="de-DE" sz="2200" b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A23E75D-D0EA-4441-916A-93299E8DC627}"/>
              </a:ext>
            </a:extLst>
          </p:cNvPr>
          <p:cNvSpPr txBox="1"/>
          <p:nvPr/>
        </p:nvSpPr>
        <p:spPr>
          <a:xfrm>
            <a:off x="4497168" y="2700486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32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8E596B8-02D4-2E4E-A0E2-F5566050577E}"/>
              </a:ext>
            </a:extLst>
          </p:cNvPr>
          <p:cNvSpPr txBox="1"/>
          <p:nvPr/>
        </p:nvSpPr>
        <p:spPr>
          <a:xfrm>
            <a:off x="6559113" y="2730876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94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F5AF43E-2ACC-0C42-B8EF-7DDB5066A708}"/>
              </a:ext>
            </a:extLst>
          </p:cNvPr>
          <p:cNvSpPr txBox="1"/>
          <p:nvPr/>
        </p:nvSpPr>
        <p:spPr>
          <a:xfrm>
            <a:off x="4548416" y="4836784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858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907ECB0-1137-2344-918B-41502E91AFD6}"/>
              </a:ext>
            </a:extLst>
          </p:cNvPr>
          <p:cNvSpPr txBox="1"/>
          <p:nvPr/>
        </p:nvSpPr>
        <p:spPr>
          <a:xfrm>
            <a:off x="6603863" y="4844066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217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1E54E6B-AE3B-7141-9A71-F4A67C0EDAD0}"/>
              </a:ext>
            </a:extLst>
          </p:cNvPr>
          <p:cNvSpPr txBox="1"/>
          <p:nvPr/>
        </p:nvSpPr>
        <p:spPr>
          <a:xfrm>
            <a:off x="8423542" y="4836784"/>
            <a:ext cx="81893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1375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7764A27-A6B8-AF4B-BA88-F42672E16EEA}"/>
              </a:ext>
            </a:extLst>
          </p:cNvPr>
          <p:cNvSpPr txBox="1"/>
          <p:nvPr/>
        </p:nvSpPr>
        <p:spPr>
          <a:xfrm>
            <a:off x="2585535" y="4836784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136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EF4D61D-D30B-9240-B231-5EBC2CB8FB40}"/>
              </a:ext>
            </a:extLst>
          </p:cNvPr>
          <p:cNvSpPr txBox="1"/>
          <p:nvPr/>
        </p:nvSpPr>
        <p:spPr>
          <a:xfrm>
            <a:off x="3820000" y="3626567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insurance</a:t>
            </a:r>
            <a:endParaRPr lang="de-CH" sz="1200" dirty="0">
              <a:solidFill>
                <a:srgbClr val="48908F"/>
              </a:solidFill>
            </a:endParaRPr>
          </a:p>
          <a:p>
            <a:pPr algn="ctr"/>
            <a:r>
              <a:rPr lang="de-CH" sz="1200" dirty="0" err="1">
                <a:solidFill>
                  <a:srgbClr val="48908F"/>
                </a:solidFill>
              </a:rPr>
              <a:t>companies</a:t>
            </a:r>
            <a:endParaRPr lang="de-CH" sz="1200" dirty="0">
              <a:solidFill>
                <a:srgbClr val="48908F"/>
              </a:solidFill>
            </a:endParaRPr>
          </a:p>
          <a:p>
            <a:pPr algn="ctr"/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AC31CC5-3A37-FC49-9F39-B985F85AEE11}"/>
              </a:ext>
            </a:extLst>
          </p:cNvPr>
          <p:cNvSpPr txBox="1"/>
          <p:nvPr/>
        </p:nvSpPr>
        <p:spPr>
          <a:xfrm>
            <a:off x="6076159" y="3626567"/>
            <a:ext cx="1591309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asset</a:t>
            </a:r>
            <a:r>
              <a:rPr lang="de-CH" sz="1200" dirty="0">
                <a:solidFill>
                  <a:srgbClr val="48908F"/>
                </a:solidFill>
              </a:rPr>
              <a:t> </a:t>
            </a:r>
            <a:r>
              <a:rPr lang="de-CH" sz="1200" dirty="0" err="1">
                <a:solidFill>
                  <a:srgbClr val="48908F"/>
                </a:solidFill>
              </a:rPr>
              <a:t>management</a:t>
            </a:r>
            <a:endParaRPr lang="de-CH" sz="1200" dirty="0">
              <a:solidFill>
                <a:srgbClr val="48908F"/>
              </a:solidFill>
            </a:endParaRPr>
          </a:p>
          <a:p>
            <a:pPr algn="ctr"/>
            <a:r>
              <a:rPr lang="de-CH" sz="1200" dirty="0" err="1">
                <a:solidFill>
                  <a:srgbClr val="48908F"/>
                </a:solidFill>
              </a:rPr>
              <a:t>companies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3FF2480-274E-EF43-B246-38FA7E4F6CFF}"/>
              </a:ext>
            </a:extLst>
          </p:cNvPr>
          <p:cNvSpPr txBox="1"/>
          <p:nvPr/>
        </p:nvSpPr>
        <p:spPr>
          <a:xfrm>
            <a:off x="7843365" y="3626567"/>
            <a:ext cx="1908628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auditors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7227184C-A333-E94E-99EB-F3E0FBE53ACD}"/>
              </a:ext>
            </a:extLst>
          </p:cNvPr>
          <p:cNvSpPr txBox="1"/>
          <p:nvPr/>
        </p:nvSpPr>
        <p:spPr>
          <a:xfrm>
            <a:off x="3820000" y="5772171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>
                <a:solidFill>
                  <a:srgbClr val="48908F"/>
                </a:solidFill>
              </a:rPr>
              <a:t>single- and </a:t>
            </a:r>
          </a:p>
          <a:p>
            <a:pPr algn="ctr"/>
            <a:r>
              <a:rPr lang="de-CH" sz="1200" dirty="0">
                <a:solidFill>
                  <a:srgbClr val="48908F"/>
                </a:solidFill>
              </a:rPr>
              <a:t>sub-funds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6CD5D39-22AB-054E-9B51-FF1550FADB6D}"/>
              </a:ext>
            </a:extLst>
          </p:cNvPr>
          <p:cNvSpPr txBox="1"/>
          <p:nvPr/>
        </p:nvSpPr>
        <p:spPr>
          <a:xfrm>
            <a:off x="6076159" y="5772171"/>
            <a:ext cx="1537970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fiduciary</a:t>
            </a:r>
            <a:endParaRPr lang="de-CH" sz="1200" dirty="0">
              <a:solidFill>
                <a:srgbClr val="48908F"/>
              </a:solidFill>
            </a:endParaRPr>
          </a:p>
          <a:p>
            <a:pPr algn="ctr"/>
            <a:r>
              <a:rPr lang="de-CH" sz="1200" dirty="0" err="1">
                <a:solidFill>
                  <a:srgbClr val="48908F"/>
                </a:solidFill>
              </a:rPr>
              <a:t>companies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E4A2ABDA-111E-104A-9F68-8E81E981721F}"/>
              </a:ext>
            </a:extLst>
          </p:cNvPr>
          <p:cNvSpPr txBox="1"/>
          <p:nvPr/>
        </p:nvSpPr>
        <p:spPr>
          <a:xfrm>
            <a:off x="7878805" y="5772171"/>
            <a:ext cx="1908628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common-benefit</a:t>
            </a:r>
            <a:r>
              <a:rPr lang="de-CH" sz="1200" dirty="0">
                <a:solidFill>
                  <a:srgbClr val="48908F"/>
                </a:solidFill>
              </a:rPr>
              <a:t> </a:t>
            </a:r>
          </a:p>
          <a:p>
            <a:pPr algn="ctr"/>
            <a:r>
              <a:rPr lang="de-CH" sz="1200" dirty="0" err="1">
                <a:solidFill>
                  <a:srgbClr val="48908F"/>
                </a:solidFill>
              </a:rPr>
              <a:t>foundations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28B5EDC-AC51-8C42-9446-B32C609ABE5F}"/>
              </a:ext>
            </a:extLst>
          </p:cNvPr>
          <p:cNvSpPr txBox="1"/>
          <p:nvPr/>
        </p:nvSpPr>
        <p:spPr>
          <a:xfrm>
            <a:off x="1841533" y="5772171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fiduciaries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EB786FF-7FC1-6F4A-B34A-7096F226A0E6}"/>
              </a:ext>
            </a:extLst>
          </p:cNvPr>
          <p:cNvSpPr txBox="1"/>
          <p:nvPr/>
        </p:nvSpPr>
        <p:spPr>
          <a:xfrm>
            <a:off x="8439870" y="2730876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92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B98733-B61D-2E4F-BD50-B5878A072292}"/>
              </a:ext>
            </a:extLst>
          </p:cNvPr>
          <p:cNvSpPr txBox="1"/>
          <p:nvPr/>
        </p:nvSpPr>
        <p:spPr>
          <a:xfrm>
            <a:off x="9856481" y="3626567"/>
            <a:ext cx="1908628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>
                <a:solidFill>
                  <a:srgbClr val="48908F"/>
                </a:solidFill>
              </a:rPr>
              <a:t>TT </a:t>
            </a:r>
            <a:r>
              <a:rPr lang="de-CH" sz="1200" dirty="0" err="1">
                <a:solidFill>
                  <a:srgbClr val="48908F"/>
                </a:solidFill>
              </a:rPr>
              <a:t>service</a:t>
            </a:r>
            <a:r>
              <a:rPr lang="de-CH" sz="1200" dirty="0">
                <a:solidFill>
                  <a:srgbClr val="48908F"/>
                </a:solidFill>
              </a:rPr>
              <a:t> </a:t>
            </a:r>
            <a:r>
              <a:rPr lang="de-CH" sz="1200" dirty="0" err="1">
                <a:solidFill>
                  <a:srgbClr val="48908F"/>
                </a:solidFill>
              </a:rPr>
              <a:t>provider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67B1EDC-BD0C-2C40-9F3B-94AD5FDB519D}"/>
              </a:ext>
            </a:extLst>
          </p:cNvPr>
          <p:cNvSpPr txBox="1"/>
          <p:nvPr/>
        </p:nvSpPr>
        <p:spPr>
          <a:xfrm>
            <a:off x="10401218" y="4836784"/>
            <a:ext cx="81893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93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F006CF9-E38F-EA4F-B282-86578DD0D3D1}"/>
              </a:ext>
            </a:extLst>
          </p:cNvPr>
          <p:cNvSpPr txBox="1"/>
          <p:nvPr/>
        </p:nvSpPr>
        <p:spPr>
          <a:xfrm>
            <a:off x="9856481" y="5772171"/>
            <a:ext cx="1908628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Chartered</a:t>
            </a:r>
            <a:r>
              <a:rPr lang="de-CH" sz="1200" dirty="0">
                <a:solidFill>
                  <a:srgbClr val="48908F"/>
                </a:solidFill>
              </a:rPr>
              <a:t> Financial </a:t>
            </a:r>
            <a:br>
              <a:rPr lang="de-CH" sz="1200" dirty="0">
                <a:solidFill>
                  <a:srgbClr val="48908F"/>
                </a:solidFill>
              </a:rPr>
            </a:br>
            <a:r>
              <a:rPr lang="de-CH" sz="1200" dirty="0" err="1">
                <a:solidFill>
                  <a:srgbClr val="48908F"/>
                </a:solidFill>
              </a:rPr>
              <a:t>Analysts</a:t>
            </a:r>
            <a:endParaRPr lang="de-CH" sz="1200" dirty="0">
              <a:solidFill>
                <a:srgbClr val="48908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413F3D-3534-DE40-B11D-5F41E332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50" y="2367184"/>
            <a:ext cx="10455319" cy="33802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3069534-BEC5-423A-EF3C-64B21463D44D}"/>
              </a:ext>
            </a:extLst>
          </p:cNvPr>
          <p:cNvSpPr txBox="1"/>
          <p:nvPr/>
        </p:nvSpPr>
        <p:spPr>
          <a:xfrm>
            <a:off x="2088856" y="362129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dirty="0" err="1">
                <a:solidFill>
                  <a:srgbClr val="48908F"/>
                </a:solidFill>
              </a:rPr>
              <a:t>banks</a:t>
            </a:r>
            <a:endParaRPr lang="de-CH" sz="1200" dirty="0">
              <a:solidFill>
                <a:srgbClr val="48908F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8F80A3-B95A-A53A-992C-57A1E2D4AF19}"/>
              </a:ext>
            </a:extLst>
          </p:cNvPr>
          <p:cNvSpPr txBox="1"/>
          <p:nvPr/>
        </p:nvSpPr>
        <p:spPr>
          <a:xfrm>
            <a:off x="10481031" y="2735610"/>
            <a:ext cx="482562" cy="755651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2400" dirty="0">
                <a:solidFill>
                  <a:srgbClr val="48908F"/>
                </a:solidFill>
              </a:rPr>
              <a:t>22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A019E0F-0E3D-0F6C-2A5F-768C69D5E82A}"/>
              </a:ext>
            </a:extLst>
          </p:cNvPr>
          <p:cNvGrpSpPr/>
          <p:nvPr/>
        </p:nvGrpSpPr>
        <p:grpSpPr>
          <a:xfrm>
            <a:off x="2248007" y="2367184"/>
            <a:ext cx="1176728" cy="1173611"/>
            <a:chOff x="2510609" y="1815413"/>
            <a:chExt cx="1176728" cy="1173611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99F0D54-1CC0-39FE-A0F4-FD0257BDA9B4}"/>
                </a:ext>
              </a:extLst>
            </p:cNvPr>
            <p:cNvSpPr/>
            <p:nvPr/>
          </p:nvSpPr>
          <p:spPr>
            <a:xfrm>
              <a:off x="2510609" y="1815413"/>
              <a:ext cx="1176728" cy="1173611"/>
            </a:xfrm>
            <a:prstGeom prst="ellipse">
              <a:avLst/>
            </a:prstGeom>
            <a:solidFill>
              <a:srgbClr val="E3E9E7"/>
            </a:solidFill>
            <a:ln>
              <a:solidFill>
                <a:srgbClr val="81A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2614D6C-E605-9444-8886-1CEE6884ACC4}"/>
                </a:ext>
              </a:extLst>
            </p:cNvPr>
            <p:cNvSpPr txBox="1"/>
            <p:nvPr/>
          </p:nvSpPr>
          <p:spPr>
            <a:xfrm>
              <a:off x="2836371" y="2079246"/>
              <a:ext cx="482562" cy="755651"/>
            </a:xfrm>
            <a:prstGeom prst="rect">
              <a:avLst/>
            </a:prstGeom>
            <a:noFill/>
          </p:spPr>
          <p:txBody>
            <a:bodyPr wrap="square" lIns="0" tIns="90000" rIns="0" bIns="46800" rtlCol="0">
              <a:noAutofit/>
            </a:bodyPr>
            <a:lstStyle/>
            <a:p>
              <a:pPr algn="ctr"/>
              <a:r>
                <a:rPr lang="de-CH" sz="2400" dirty="0">
                  <a:solidFill>
                    <a:srgbClr val="48908F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5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Perfect</a:t>
            </a:r>
            <a:r>
              <a:rPr lang="de-DE" sz="2200" b="1" dirty="0"/>
              <a:t> </a:t>
            </a:r>
            <a:r>
              <a:rPr lang="de-DE" sz="2200" b="1" dirty="0" err="1"/>
              <a:t>combination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innovation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a </a:t>
            </a:r>
            <a:r>
              <a:rPr lang="de-DE" sz="2200" b="1" dirty="0" err="1"/>
              <a:t>long</a:t>
            </a:r>
            <a:r>
              <a:rPr lang="de-DE" sz="2200" b="1" dirty="0"/>
              <a:t>-term </a:t>
            </a:r>
            <a:r>
              <a:rPr lang="de-DE" sz="2200" b="1" dirty="0" err="1"/>
              <a:t>mindset</a:t>
            </a:r>
            <a:endParaRPr lang="de-DE" sz="2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06D5A5-E879-A544-BFAE-0F9EA8E73B22}"/>
              </a:ext>
            </a:extLst>
          </p:cNvPr>
          <p:cNvSpPr/>
          <p:nvPr/>
        </p:nvSpPr>
        <p:spPr>
          <a:xfrm>
            <a:off x="675360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10E987-37E6-D940-B2A6-E958B693557B}"/>
              </a:ext>
            </a:extLst>
          </p:cNvPr>
          <p:cNvSpPr/>
          <p:nvPr/>
        </p:nvSpPr>
        <p:spPr>
          <a:xfrm>
            <a:off x="3451164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D45EE8-909E-BF48-AA79-D0BAC720F402}"/>
              </a:ext>
            </a:extLst>
          </p:cNvPr>
          <p:cNvSpPr/>
          <p:nvPr/>
        </p:nvSpPr>
        <p:spPr>
          <a:xfrm>
            <a:off x="6226968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66E5E6-A8C8-7044-99BE-296E3F6A7B35}"/>
              </a:ext>
            </a:extLst>
          </p:cNvPr>
          <p:cNvSpPr/>
          <p:nvPr/>
        </p:nvSpPr>
        <p:spPr>
          <a:xfrm>
            <a:off x="9002772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7E4269-6DCD-F546-BB1E-07FF3F39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52" y="3672773"/>
            <a:ext cx="449473" cy="665220"/>
          </a:xfrm>
          <a:prstGeom prst="rect">
            <a:avLst/>
          </a:prstGeom>
        </p:spPr>
      </p:pic>
      <p:pic>
        <p:nvPicPr>
          <p:cNvPr id="10" name="Grafik 9" descr="Ein Bild, das Text, Elektronik, Anzeige, Screenshot enthält.&#10;&#10;Automatisch generierte Beschreibung">
            <a:extLst>
              <a:ext uri="{FF2B5EF4-FFF2-40B4-BE49-F238E27FC236}">
                <a16:creationId xmlns:a16="http://schemas.microsoft.com/office/drawing/2014/main" id="{A02A6D10-0F08-9944-BFC9-B2BACC480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471" y="3713225"/>
            <a:ext cx="467452" cy="5933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26E8FB1-E10C-1541-A760-D6047CF6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750" y="3762668"/>
            <a:ext cx="611283" cy="4854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24FBDF-EE45-1643-B79E-75C03FD15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033" y="3600858"/>
            <a:ext cx="665220" cy="64724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3F2AA3A3-C220-904A-946E-0150841B4EB4}"/>
              </a:ext>
            </a:extLst>
          </p:cNvPr>
          <p:cNvSpPr txBox="1"/>
          <p:nvPr/>
        </p:nvSpPr>
        <p:spPr>
          <a:xfrm>
            <a:off x="919348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OF INNOVATION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AD75730-3889-4B48-89EC-4F3CBF9825B9}"/>
              </a:ext>
            </a:extLst>
          </p:cNvPr>
          <p:cNvSpPr txBox="1"/>
          <p:nvPr/>
        </p:nvSpPr>
        <p:spPr>
          <a:xfrm>
            <a:off x="3695151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STABILITY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LEGAL CERTAINTY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9140A41-B5E7-834A-BE0F-180C774433B2}"/>
              </a:ext>
            </a:extLst>
          </p:cNvPr>
          <p:cNvSpPr txBox="1"/>
          <p:nvPr/>
        </p:nvSpPr>
        <p:spPr>
          <a:xfrm>
            <a:off x="6470956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LEGAL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TAX CONFORMITY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546829E-F02B-EE4B-9893-34E1AA26203F}"/>
              </a:ext>
            </a:extLst>
          </p:cNvPr>
          <p:cNvSpPr txBox="1"/>
          <p:nvPr/>
        </p:nvSpPr>
        <p:spPr>
          <a:xfrm>
            <a:off x="9266402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SUSTAINABILITY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PHILANTHROPY</a:t>
            </a:r>
          </a:p>
        </p:txBody>
      </p:sp>
    </p:spTree>
    <p:extLst>
      <p:ext uri="{BB962C8B-B14F-4D97-AF65-F5344CB8AC3E}">
        <p14:creationId xmlns:p14="http://schemas.microsoft.com/office/powerpoint/2010/main" val="343851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Perfect</a:t>
            </a:r>
            <a:r>
              <a:rPr lang="de-DE" sz="2200" b="1" dirty="0"/>
              <a:t> </a:t>
            </a:r>
            <a:r>
              <a:rPr lang="de-DE" sz="2200" b="1" dirty="0" err="1"/>
              <a:t>combination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innovation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a </a:t>
            </a:r>
            <a:r>
              <a:rPr lang="de-DE" sz="2200" b="1" dirty="0" err="1"/>
              <a:t>long</a:t>
            </a:r>
            <a:r>
              <a:rPr lang="de-DE" sz="2200" b="1" dirty="0"/>
              <a:t>-term </a:t>
            </a:r>
            <a:r>
              <a:rPr lang="de-DE" sz="2200" b="1" dirty="0" err="1"/>
              <a:t>mindset</a:t>
            </a:r>
            <a:endParaRPr lang="de-DE" sz="2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06D5A5-E879-A544-BFAE-0F9EA8E73B22}"/>
              </a:ext>
            </a:extLst>
          </p:cNvPr>
          <p:cNvSpPr/>
          <p:nvPr/>
        </p:nvSpPr>
        <p:spPr>
          <a:xfrm>
            <a:off x="675360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F2AA3A3-C220-904A-946E-0150841B4EB4}"/>
              </a:ext>
            </a:extLst>
          </p:cNvPr>
          <p:cNvSpPr txBox="1"/>
          <p:nvPr/>
        </p:nvSpPr>
        <p:spPr>
          <a:xfrm>
            <a:off x="919348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OF INNOVATION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A7873-2789-E548-BB49-7BD8BE81E982}"/>
              </a:ext>
            </a:extLst>
          </p:cNvPr>
          <p:cNvSpPr txBox="1"/>
          <p:nvPr/>
        </p:nvSpPr>
        <p:spPr>
          <a:xfrm>
            <a:off x="3517400" y="3171154"/>
            <a:ext cx="4877091" cy="2959823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AND STRENGTH OF INNOVATION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expertise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-standing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Switzerland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Austria, Germany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Liechtenstein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Liechtenstein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Europe-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authorities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players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Office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Financial Innovation and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Digitalisation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9DFA8C-3EA6-F849-AD03-3617B638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52" y="3672773"/>
            <a:ext cx="449473" cy="6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151A91-B80F-F24C-8B07-235ADB483247}"/>
              </a:ext>
            </a:extLst>
          </p:cNvPr>
          <p:cNvSpPr txBox="1"/>
          <p:nvPr/>
        </p:nvSpPr>
        <p:spPr>
          <a:xfrm>
            <a:off x="0" y="1755058"/>
            <a:ext cx="12192000" cy="5102942"/>
          </a:xfrm>
          <a:prstGeom prst="rect">
            <a:avLst/>
          </a:prstGeom>
          <a:solidFill>
            <a:srgbClr val="E3E9E7"/>
          </a:solidFill>
        </p:spPr>
        <p:txBody>
          <a:bodyPr wrap="square" lIns="936000" tIns="468000" rIns="432000" bIns="46800" rtlCol="0">
            <a:noAutofit/>
          </a:bodyPr>
          <a:lstStyle/>
          <a:p>
            <a:endParaRPr lang="de-CH" sz="1400" dirty="0">
              <a:solidFill>
                <a:srgbClr val="025378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F035E4-74C7-634B-BE29-9FBFEA2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92368"/>
            <a:ext cx="6998335" cy="862325"/>
          </a:xfrm>
        </p:spPr>
        <p:txBody>
          <a:bodyPr>
            <a:noAutofit/>
          </a:bodyPr>
          <a:lstStyle/>
          <a:p>
            <a:r>
              <a:rPr lang="de-DE" sz="2200" b="1" dirty="0" err="1"/>
              <a:t>Perfect</a:t>
            </a:r>
            <a:r>
              <a:rPr lang="de-DE" sz="2200" b="1" dirty="0"/>
              <a:t> </a:t>
            </a:r>
            <a:r>
              <a:rPr lang="de-DE" sz="2200" b="1" dirty="0" err="1"/>
              <a:t>combination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innovation</a:t>
            </a:r>
            <a:br>
              <a:rPr lang="de-DE" sz="2200" b="1" dirty="0"/>
            </a:br>
            <a:r>
              <a:rPr lang="de-DE" sz="2200" b="1" dirty="0" err="1"/>
              <a:t>and</a:t>
            </a:r>
            <a:r>
              <a:rPr lang="de-DE" sz="2200" b="1" dirty="0"/>
              <a:t> a </a:t>
            </a:r>
            <a:r>
              <a:rPr lang="de-DE" sz="2200" b="1" dirty="0" err="1"/>
              <a:t>long</a:t>
            </a:r>
            <a:r>
              <a:rPr lang="de-DE" sz="2200" b="1" dirty="0"/>
              <a:t>-term </a:t>
            </a:r>
            <a:r>
              <a:rPr lang="de-DE" sz="2200" b="1" dirty="0" err="1"/>
              <a:t>mindset</a:t>
            </a:r>
            <a:endParaRPr lang="de-DE" sz="2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06D5A5-E879-A544-BFAE-0F9EA8E73B22}"/>
              </a:ext>
            </a:extLst>
          </p:cNvPr>
          <p:cNvSpPr/>
          <p:nvPr/>
        </p:nvSpPr>
        <p:spPr>
          <a:xfrm>
            <a:off x="675360" y="3081536"/>
            <a:ext cx="2446459" cy="242426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pPr algn="ctr"/>
            <a:endParaRPr lang="de-CH" sz="2600" dirty="0">
              <a:solidFill>
                <a:srgbClr val="02537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A7873-2789-E548-BB49-7BD8BE81E982}"/>
              </a:ext>
            </a:extLst>
          </p:cNvPr>
          <p:cNvSpPr txBox="1"/>
          <p:nvPr/>
        </p:nvSpPr>
        <p:spPr>
          <a:xfrm>
            <a:off x="3517401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de-CH" sz="1400" b="1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 AND LEGAL CERTAINTY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legal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currency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union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Switzerland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1924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Area (EEA)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1995.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Barrier-free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freedom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continuity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8D3AD0F-A213-FB47-88CC-7213C60F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24" y="3746684"/>
            <a:ext cx="612000" cy="486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94AA99-1E89-1A42-A3E8-BE284F819E89}"/>
              </a:ext>
            </a:extLst>
          </p:cNvPr>
          <p:cNvSpPr txBox="1"/>
          <p:nvPr/>
        </p:nvSpPr>
        <p:spPr>
          <a:xfrm>
            <a:off x="911225" y="4448282"/>
            <a:ext cx="1958482" cy="548190"/>
          </a:xfrm>
          <a:prstGeom prst="rect">
            <a:avLst/>
          </a:prstGeom>
          <a:noFill/>
        </p:spPr>
        <p:txBody>
          <a:bodyPr wrap="square" lIns="0" tIns="90000" rIns="0" bIns="46800" rtlCol="0">
            <a:noAutofit/>
          </a:bodyPr>
          <a:lstStyle/>
          <a:p>
            <a:pPr algn="ctr"/>
            <a:r>
              <a:rPr lang="de-CH" sz="1200" b="1" dirty="0">
                <a:solidFill>
                  <a:srgbClr val="48908F"/>
                </a:solidFill>
              </a:rPr>
              <a:t>STABILITY AND</a:t>
            </a:r>
          </a:p>
          <a:p>
            <a:pPr algn="ctr"/>
            <a:r>
              <a:rPr lang="de-CH" sz="1200" b="1" dirty="0">
                <a:solidFill>
                  <a:srgbClr val="48908F"/>
                </a:solidFill>
              </a:rPr>
              <a:t>LEGAL CERTAINTY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572A2C-EAC9-5D4E-88C8-DBDD4FE9C658}"/>
              </a:ext>
            </a:extLst>
          </p:cNvPr>
          <p:cNvSpPr txBox="1"/>
          <p:nvPr/>
        </p:nvSpPr>
        <p:spPr>
          <a:xfrm>
            <a:off x="7628543" y="3171154"/>
            <a:ext cx="3874000" cy="2424261"/>
          </a:xfrm>
          <a:prstGeom prst="rect">
            <a:avLst/>
          </a:prstGeom>
          <a:noFill/>
        </p:spPr>
        <p:txBody>
          <a:bodyPr wrap="square" lIns="0" tIns="90000" rIns="108000" bIns="46800" rtlCol="0">
            <a:noAutofit/>
          </a:bodyPr>
          <a:lstStyle/>
          <a:p>
            <a:pPr marL="18000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endParaRPr lang="de-CH" sz="1400" b="1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Liberal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well-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taxation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AAA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Moody’s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 &amp;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Poor’s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indent="-174625">
              <a:lnSpc>
                <a:spcPct val="110000"/>
              </a:lnSpc>
              <a:spcAft>
                <a:spcPts val="600"/>
              </a:spcAft>
              <a:buClr>
                <a:srgbClr val="CCCCCC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Broadly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diversified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strong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CH" sz="1200" dirty="0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solidFill>
                  <a:srgbClr val="489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endParaRPr lang="de-CH" sz="1200" dirty="0">
              <a:solidFill>
                <a:srgbClr val="4890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68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echtenstein Finance 1">
      <a:dk1>
        <a:srgbClr val="000000"/>
      </a:dk1>
      <a:lt1>
        <a:srgbClr val="FFFFFF"/>
      </a:lt1>
      <a:dk2>
        <a:srgbClr val="005177"/>
      </a:dk2>
      <a:lt2>
        <a:srgbClr val="E7E6E6"/>
      </a:lt2>
      <a:accent1>
        <a:srgbClr val="063C58"/>
      </a:accent1>
      <a:accent2>
        <a:srgbClr val="C6B206"/>
      </a:accent2>
      <a:accent3>
        <a:srgbClr val="00897C"/>
      </a:accent3>
      <a:accent4>
        <a:srgbClr val="D56D2E"/>
      </a:accent4>
      <a:accent5>
        <a:srgbClr val="063C58"/>
      </a:accent5>
      <a:accent6>
        <a:srgbClr val="C9D2CE"/>
      </a:accent6>
      <a:hlink>
        <a:srgbClr val="005177"/>
      </a:hlink>
      <a:folHlink>
        <a:srgbClr val="E7E6E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C469B092A8BE42A6101232E97ECB02" ma:contentTypeVersion="16" ma:contentTypeDescription="Ein neues Dokument erstellen." ma:contentTypeScope="" ma:versionID="eee6c9664544e2a9935bd75a007ae7c8">
  <xsd:schema xmlns:xsd="http://www.w3.org/2001/XMLSchema" xmlns:xs="http://www.w3.org/2001/XMLSchema" xmlns:p="http://schemas.microsoft.com/office/2006/metadata/properties" xmlns:ns2="36972f26-3a6f-46a3-ae37-7833e0644041" xmlns:ns3="387d34c6-cf24-430c-abb1-17d92346151d" targetNamespace="http://schemas.microsoft.com/office/2006/metadata/properties" ma:root="true" ma:fieldsID="e69ed62224c79666637277c469bf0e2e" ns2:_="" ns3:_="">
    <xsd:import namespace="36972f26-3a6f-46a3-ae37-7833e0644041"/>
    <xsd:import namespace="387d34c6-cf24-430c-abb1-17d923461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72f26-3a6f-46a3-ae37-7833e06440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31de4fe8-30fe-4123-97ae-320be9c0d5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34c6-cf24-430c-abb1-17d92346151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b030daa-0510-48c8-8799-453279aa0f63}" ma:internalName="TaxCatchAll" ma:showField="CatchAllData" ma:web="387d34c6-cf24-430c-abb1-17d9234615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7d34c6-cf24-430c-abb1-17d92346151d" xsi:nil="true"/>
    <lcf76f155ced4ddcb4097134ff3c332f xmlns="36972f26-3a6f-46a3-ae37-7833e06440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8BE7EC-FF11-4512-B0F4-0BE2B0A585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1EB05A-6701-46A2-9F5B-E90590ECB0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972f26-3a6f-46a3-ae37-7833e0644041"/>
    <ds:schemaRef ds:uri="387d34c6-cf24-430c-abb1-17d923461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1B6252-D8BA-4660-B333-D3FD049D59AB}">
  <ds:schemaRefs>
    <ds:schemaRef ds:uri="http://schemas.microsoft.com/office/2006/metadata/properties"/>
    <ds:schemaRef ds:uri="http://schemas.microsoft.com/office/infopath/2007/PartnerControls"/>
    <ds:schemaRef ds:uri="387d34c6-cf24-430c-abb1-17d92346151d"/>
    <ds:schemaRef ds:uri="36972f26-3a6f-46a3-ae37-7833e06440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2341</Words>
  <Application>Microsoft Office PowerPoint</Application>
  <PresentationFormat>Breitbild</PresentationFormat>
  <Paragraphs>388</Paragraphs>
  <Slides>25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Symbol</vt:lpstr>
      <vt:lpstr>Office</vt:lpstr>
      <vt:lpstr>Thinking in generations</vt:lpstr>
      <vt:lpstr>PowerPoint-Präsentation</vt:lpstr>
      <vt:lpstr>PowerPoint-Präsentation</vt:lpstr>
      <vt:lpstr>Broadly diversified business centre with stable industrial and financial sector</vt:lpstr>
      <vt:lpstr>Broadly diversified business centre with stable industrial and financial sector</vt:lpstr>
      <vt:lpstr>Professional, innovative, internationally-recognised and broadly based Liechtenstein financial centre</vt:lpstr>
      <vt:lpstr>Perfect combination of innovation and a long-term mindset</vt:lpstr>
      <vt:lpstr>Perfect combination of innovation and a long-term mindset</vt:lpstr>
      <vt:lpstr>Perfect combination of innovation and a long-term mindset</vt:lpstr>
      <vt:lpstr>Perfect combination of innovation and a long-term mindset</vt:lpstr>
      <vt:lpstr>Perfect combination of innovation and a long-term mindset</vt:lpstr>
      <vt:lpstr>Professional, innovative, internationally-recognised and broadly based Liechtenstein financial centre</vt:lpstr>
      <vt:lpstr> Fiduciary companies Securing assets over generations</vt:lpstr>
      <vt:lpstr> Banks Banking centre Liechtenstein: Stable, expert and sustainable</vt:lpstr>
      <vt:lpstr> Asset management companies Portfolio management and investment consultancy</vt:lpstr>
      <vt:lpstr> Investment fund companies Rising investment fund centre</vt:lpstr>
      <vt:lpstr> Insurance companies Security today and in the future</vt:lpstr>
      <vt:lpstr> Auditors Important insurance coverage in a complex, dynamic environment</vt:lpstr>
      <vt:lpstr> Association of Liechtenstein Charitable Foundations and Trusts (VLGST) Globally committed philanthropy centre Liechtenstein</vt:lpstr>
      <vt:lpstr> CFA Society Liechtenstein Highest ethical standards and life-long learning in focus</vt:lpstr>
      <vt:lpstr> Attorneys-at-law Reliable partner for all legal transactions</vt:lpstr>
      <vt:lpstr> Insurance brokers Independent for the client‘s benefit</vt:lpstr>
      <vt:lpstr> TT Service Providers Legal certainty today for tomorrow‘s technology</vt:lpstr>
      <vt:lpstr>Verein</vt:lpstr>
      <vt:lpstr>Thinking in generations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Marielle Beusch</dc:creator>
  <cp:lastModifiedBy>Marion Wohlwend</cp:lastModifiedBy>
  <cp:revision>264</cp:revision>
  <dcterms:created xsi:type="dcterms:W3CDTF">2020-04-16T14:21:15Z</dcterms:created>
  <dcterms:modified xsi:type="dcterms:W3CDTF">2023-06-06T06:26:06Z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0x010100F0C469B092A8BE42A6101232E97ECB02</vt:lpwstr>
  </property>
  <property fmtid="{D5CDD505-2E9C-101B-9397-08002B2CF9AE}" pid="3" name="MediaServiceImageTags">
    <vt:lpwstr/>
  </property>
</Properties>
</file>